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9"/>
    <p:sldMasterId id="2147483756" r:id="rId20"/>
  </p:sldMasterIdLst>
  <p:notesMasterIdLst>
    <p:notesMasterId r:id="rId44"/>
  </p:notesMasterIdLst>
  <p:sldIdLst>
    <p:sldId id="256" r:id="rId21"/>
    <p:sldId id="266" r:id="rId22"/>
    <p:sldId id="267" r:id="rId23"/>
    <p:sldId id="269" r:id="rId24"/>
    <p:sldId id="278" r:id="rId25"/>
    <p:sldId id="279" r:id="rId26"/>
    <p:sldId id="283" r:id="rId27"/>
    <p:sldId id="280" r:id="rId28"/>
    <p:sldId id="268" r:id="rId29"/>
    <p:sldId id="281" r:id="rId30"/>
    <p:sldId id="270" r:id="rId31"/>
    <p:sldId id="284" r:id="rId32"/>
    <p:sldId id="285" r:id="rId33"/>
    <p:sldId id="286" r:id="rId34"/>
    <p:sldId id="271" r:id="rId35"/>
    <p:sldId id="272" r:id="rId36"/>
    <p:sldId id="273" r:id="rId37"/>
    <p:sldId id="275" r:id="rId38"/>
    <p:sldId id="274" r:id="rId39"/>
    <p:sldId id="277" r:id="rId40"/>
    <p:sldId id="282" r:id="rId41"/>
    <p:sldId id="287" r:id="rId42"/>
    <p:sldId id="26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66"/>
            <p14:sldId id="267"/>
            <p14:sldId id="269"/>
            <p14:sldId id="278"/>
            <p14:sldId id="279"/>
            <p14:sldId id="283"/>
            <p14:sldId id="280"/>
            <p14:sldId id="268"/>
            <p14:sldId id="281"/>
            <p14:sldId id="270"/>
            <p14:sldId id="284"/>
            <p14:sldId id="285"/>
            <p14:sldId id="286"/>
            <p14:sldId id="271"/>
            <p14:sldId id="272"/>
            <p14:sldId id="273"/>
            <p14:sldId id="275"/>
            <p14:sldId id="274"/>
            <p14:sldId id="277"/>
            <p14:sldId id="282"/>
            <p14:sldId id="287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966" autoAdjust="0"/>
  </p:normalViewPr>
  <p:slideViewPr>
    <p:cSldViewPr snapToGrid="0">
      <p:cViewPr varScale="1">
        <p:scale>
          <a:sx n="79" d="100"/>
          <a:sy n="79" d="100"/>
        </p:scale>
        <p:origin x="702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6.xml"/><Relationship Id="rId39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slide" Target="slides/slide22.xml"/><Relationship Id="rId47" Type="http://schemas.openxmlformats.org/officeDocument/2006/relationships/theme" Target="theme/theme1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Master" Target="slideMasters/slideMaster2.xml"/><Relationship Id="rId29" Type="http://schemas.openxmlformats.org/officeDocument/2006/relationships/slide" Target="slides/slide9.xml"/><Relationship Id="rId41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45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microsoft.com/office/2016/11/relationships/changesInfo" Target="changesInfos/changesInfo1.xml"/><Relationship Id="rId10" Type="http://schemas.openxmlformats.org/officeDocument/2006/relationships/customXml" Target="../customXml/item10.xml"/><Relationship Id="rId19" Type="http://schemas.openxmlformats.org/officeDocument/2006/relationships/slideMaster" Target="slideMasters/slideMaster1.xml"/><Relationship Id="rId31" Type="http://schemas.openxmlformats.org/officeDocument/2006/relationships/slide" Target="slides/slide11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slide" Target="slides/slide23.xml"/><Relationship Id="rId48" Type="http://schemas.openxmlformats.org/officeDocument/2006/relationships/tableStyles" Target="tableStyles.xml"/><Relationship Id="rId8" Type="http://schemas.openxmlformats.org/officeDocument/2006/relationships/customXml" Target="../customXml/item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n Isaac Collado" userId="ad8fb56159698224" providerId="LiveId" clId="{0F7EB0BB-42B9-4682-B767-3F27B661601C}"/>
    <pc:docChg chg="undo custSel addSld delSld modSld modMainMaster modSection">
      <pc:chgData name="Joan Isaac Collado" userId="ad8fb56159698224" providerId="LiveId" clId="{0F7EB0BB-42B9-4682-B767-3F27B661601C}" dt="2018-10-05T12:19:52.461" v="227" actId="2696"/>
      <pc:docMkLst>
        <pc:docMk/>
      </pc:docMkLst>
      <pc:sldChg chg="delSp">
        <pc:chgData name="Joan Isaac Collado" userId="ad8fb56159698224" providerId="LiveId" clId="{0F7EB0BB-42B9-4682-B767-3F27B661601C}" dt="2018-10-05T12:19:41.159" v="225" actId="478"/>
        <pc:sldMkLst>
          <pc:docMk/>
          <pc:sldMk cId="3606897591" sldId="265"/>
        </pc:sldMkLst>
        <pc:spChg chg="del">
          <ac:chgData name="Joan Isaac Collado" userId="ad8fb56159698224" providerId="LiveId" clId="{0F7EB0BB-42B9-4682-B767-3F27B661601C}" dt="2018-10-05T12:19:41.159" v="225" actId="478"/>
          <ac:spMkLst>
            <pc:docMk/>
            <pc:sldMk cId="3606897591" sldId="265"/>
            <ac:spMk id="3" creationId="{046A2520-9705-43B8-9488-BD20B5C0A3A6}"/>
          </ac:spMkLst>
        </pc:spChg>
      </pc:sldChg>
      <pc:sldChg chg="delSp">
        <pc:chgData name="Joan Isaac Collado" userId="ad8fb56159698224" providerId="LiveId" clId="{0F7EB0BB-42B9-4682-B767-3F27B661601C}" dt="2018-10-05T12:19:34.434" v="224" actId="478"/>
        <pc:sldMkLst>
          <pc:docMk/>
          <pc:sldMk cId="2253621334" sldId="266"/>
        </pc:sldMkLst>
        <pc:spChg chg="del">
          <ac:chgData name="Joan Isaac Collado" userId="ad8fb56159698224" providerId="LiveId" clId="{0F7EB0BB-42B9-4682-B767-3F27B661601C}" dt="2018-10-05T12:19:34.434" v="224" actId="478"/>
          <ac:spMkLst>
            <pc:docMk/>
            <pc:sldMk cId="2253621334" sldId="266"/>
            <ac:spMk id="2" creationId="{EE9A5F1B-38A6-4926-86CA-5BF599E66B1C}"/>
          </ac:spMkLst>
        </pc:spChg>
      </pc:sldChg>
      <pc:sldChg chg="add del">
        <pc:chgData name="Joan Isaac Collado" userId="ad8fb56159698224" providerId="LiveId" clId="{0F7EB0BB-42B9-4682-B767-3F27B661601C}" dt="2018-10-05T12:19:52.461" v="227" actId="2696"/>
        <pc:sldMkLst>
          <pc:docMk/>
          <pc:sldMk cId="1318560974" sldId="267"/>
        </pc:sldMkLst>
      </pc:sldChg>
      <pc:sldChg chg="addSp delSp modSp add del modTransition">
        <pc:chgData name="Joan Isaac Collado" userId="ad8fb56159698224" providerId="LiveId" clId="{0F7EB0BB-42B9-4682-B767-3F27B661601C}" dt="2018-10-05T12:18:36.419" v="194" actId="2696"/>
        <pc:sldMkLst>
          <pc:docMk/>
          <pc:sldMk cId="1961510527" sldId="267"/>
        </pc:sldMkLst>
        <pc:spChg chg="del">
          <ac:chgData name="Joan Isaac Collado" userId="ad8fb56159698224" providerId="LiveId" clId="{0F7EB0BB-42B9-4682-B767-3F27B661601C}" dt="2018-10-05T12:18:25.685" v="193"/>
          <ac:spMkLst>
            <pc:docMk/>
            <pc:sldMk cId="1961510527" sldId="267"/>
            <ac:spMk id="2" creationId="{C5811E5A-C84F-4BDF-B452-5ECABF885F65}"/>
          </ac:spMkLst>
        </pc:spChg>
        <pc:spChg chg="del">
          <ac:chgData name="Joan Isaac Collado" userId="ad8fb56159698224" providerId="LiveId" clId="{0F7EB0BB-42B9-4682-B767-3F27B661601C}" dt="2018-10-05T12:18:25.685" v="193"/>
          <ac:spMkLst>
            <pc:docMk/>
            <pc:sldMk cId="1961510527" sldId="267"/>
            <ac:spMk id="3" creationId="{A36AEEC1-31A9-4936-B068-A5DF57B98747}"/>
          </ac:spMkLst>
        </pc:spChg>
        <pc:spChg chg="add mod">
          <ac:chgData name="Joan Isaac Collado" userId="ad8fb56159698224" providerId="LiveId" clId="{0F7EB0BB-42B9-4682-B767-3F27B661601C}" dt="2018-10-05T12:18:25.685" v="193"/>
          <ac:spMkLst>
            <pc:docMk/>
            <pc:sldMk cId="1961510527" sldId="267"/>
            <ac:spMk id="4" creationId="{FC3F6D9E-4426-47BE-9260-41A418182883}"/>
          </ac:spMkLst>
        </pc:spChg>
      </pc:sldChg>
      <pc:sldMasterChg chg="delSldLayout modSldLayout">
        <pc:chgData name="Joan Isaac Collado" userId="ad8fb56159698224" providerId="LiveId" clId="{0F7EB0BB-42B9-4682-B767-3F27B661601C}" dt="2018-10-05T12:19:23.313" v="223" actId="1076"/>
        <pc:sldMasterMkLst>
          <pc:docMk/>
          <pc:sldMasterMk cId="3593001564" sldId="2147483715"/>
        </pc:sldMasterMkLst>
        <pc:sldLayoutChg chg="addSp modSp">
          <pc:chgData name="Joan Isaac Collado" userId="ad8fb56159698224" providerId="LiveId" clId="{0F7EB0BB-42B9-4682-B767-3F27B661601C}" dt="2018-10-05T09:39:00.461" v="115" actId="1076"/>
          <pc:sldLayoutMkLst>
            <pc:docMk/>
            <pc:sldMasterMk cId="3593001564" sldId="2147483715"/>
            <pc:sldLayoutMk cId="2072961416" sldId="2147483711"/>
          </pc:sldLayoutMkLst>
          <pc:spChg chg="add mod">
            <ac:chgData name="Joan Isaac Collado" userId="ad8fb56159698224" providerId="LiveId" clId="{0F7EB0BB-42B9-4682-B767-3F27B661601C}" dt="2018-10-05T09:39:00.461" v="115" actId="1076"/>
            <ac:spMkLst>
              <pc:docMk/>
              <pc:sldMasterMk cId="3593001564" sldId="2147483715"/>
              <pc:sldLayoutMk cId="2072961416" sldId="2147483711"/>
              <ac:spMk id="6" creationId="{B588129F-7A36-46D1-8F61-BF3F7ED4C96F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39:08.278" v="121" actId="1076"/>
          <pc:sldLayoutMkLst>
            <pc:docMk/>
            <pc:sldMasterMk cId="3593001564" sldId="2147483715"/>
            <pc:sldLayoutMk cId="3067152195" sldId="2147483714"/>
          </pc:sldLayoutMkLst>
          <pc:spChg chg="add mod">
            <ac:chgData name="Joan Isaac Collado" userId="ad8fb56159698224" providerId="LiveId" clId="{0F7EB0BB-42B9-4682-B767-3F27B661601C}" dt="2018-10-05T09:39:08.278" v="121" actId="1076"/>
            <ac:spMkLst>
              <pc:docMk/>
              <pc:sldMasterMk cId="3593001564" sldId="2147483715"/>
              <pc:sldLayoutMk cId="3067152195" sldId="2147483714"/>
              <ac:spMk id="8" creationId="{B017A576-2032-43E4-B7BF-AB7BF8903FFE}"/>
            </ac:spMkLst>
          </pc:spChg>
        </pc:sldLayoutChg>
        <pc:sldLayoutChg chg="modSp">
          <pc:chgData name="Joan Isaac Collado" userId="ad8fb56159698224" providerId="LiveId" clId="{0F7EB0BB-42B9-4682-B767-3F27B661601C}" dt="2018-10-05T09:32:28.513" v="33" actId="1076"/>
          <pc:sldLayoutMkLst>
            <pc:docMk/>
            <pc:sldMasterMk cId="3593001564" sldId="2147483715"/>
            <pc:sldLayoutMk cId="662093450" sldId="2147483716"/>
          </pc:sldLayoutMkLst>
          <pc:spChg chg="mod">
            <ac:chgData name="Joan Isaac Collado" userId="ad8fb56159698224" providerId="LiveId" clId="{0F7EB0BB-42B9-4682-B767-3F27B661601C}" dt="2018-10-05T09:32:28.513" v="33" actId="1076"/>
            <ac:spMkLst>
              <pc:docMk/>
              <pc:sldMasterMk cId="3593001564" sldId="2147483715"/>
              <pc:sldLayoutMk cId="662093450" sldId="2147483716"/>
              <ac:spMk id="2" creationId="{6E3E4BBD-D484-4B33-8113-1E7DD1741B22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2:13.687" v="164" actId="1076"/>
          <pc:sldLayoutMkLst>
            <pc:docMk/>
            <pc:sldMasterMk cId="3593001564" sldId="2147483715"/>
            <pc:sldLayoutMk cId="2853996036" sldId="2147483717"/>
          </pc:sldLayoutMkLst>
          <pc:spChg chg="add mod">
            <ac:chgData name="Joan Isaac Collado" userId="ad8fb56159698224" providerId="LiveId" clId="{0F7EB0BB-42B9-4682-B767-3F27B661601C}" dt="2018-10-05T09:42:13.687" v="164" actId="1076"/>
            <ac:spMkLst>
              <pc:docMk/>
              <pc:sldMasterMk cId="3593001564" sldId="2147483715"/>
              <pc:sldLayoutMk cId="2853996036" sldId="2147483717"/>
              <ac:spMk id="12" creationId="{CF03CD76-4A24-4256-A514-7E8EFDF8AF38}"/>
            </ac:spMkLst>
          </pc:spChg>
        </pc:sldLayoutChg>
        <pc:sldLayoutChg chg="addSp delSp modSp">
          <pc:chgData name="Joan Isaac Collado" userId="ad8fb56159698224" providerId="LiveId" clId="{0F7EB0BB-42B9-4682-B767-3F27B661601C}" dt="2018-10-05T09:38:30.658" v="107" actId="1076"/>
          <pc:sldLayoutMkLst>
            <pc:docMk/>
            <pc:sldMasterMk cId="3593001564" sldId="2147483715"/>
            <pc:sldLayoutMk cId="2392660060" sldId="2147483718"/>
          </pc:sldLayoutMkLst>
          <pc:spChg chg="add mod">
            <ac:chgData name="Joan Isaac Collado" userId="ad8fb56159698224" providerId="LiveId" clId="{0F7EB0BB-42B9-4682-B767-3F27B661601C}" dt="2018-10-05T09:38:30.658" v="107" actId="1076"/>
            <ac:spMkLst>
              <pc:docMk/>
              <pc:sldMasterMk cId="3593001564" sldId="2147483715"/>
              <pc:sldLayoutMk cId="2392660060" sldId="2147483718"/>
              <ac:spMk id="3" creationId="{AE069545-22A2-474D-9F84-BF5BEA6891B3}"/>
            </ac:spMkLst>
          </pc:spChg>
          <pc:spChg chg="add del mod">
            <ac:chgData name="Joan Isaac Collado" userId="ad8fb56159698224" providerId="LiveId" clId="{0F7EB0BB-42B9-4682-B767-3F27B661601C}" dt="2018-10-05T09:37:29.668" v="86" actId="478"/>
            <ac:spMkLst>
              <pc:docMk/>
              <pc:sldMasterMk cId="3593001564" sldId="2147483715"/>
              <pc:sldLayoutMk cId="2392660060" sldId="2147483718"/>
              <ac:spMk id="8" creationId="{ED5718C8-A239-4231-9420-31BFF182E82B}"/>
            </ac:spMkLst>
          </pc:spChg>
          <pc:spChg chg="add del mod">
            <ac:chgData name="Joan Isaac Collado" userId="ad8fb56159698224" providerId="LiveId" clId="{0F7EB0BB-42B9-4682-B767-3F27B661601C}" dt="2018-10-05T09:37:27.368" v="85" actId="478"/>
            <ac:spMkLst>
              <pc:docMk/>
              <pc:sldMasterMk cId="3593001564" sldId="2147483715"/>
              <pc:sldLayoutMk cId="2392660060" sldId="2147483718"/>
              <ac:spMk id="9" creationId="{4B193B39-DF81-4A70-A41C-C6C9F3B70905}"/>
            </ac:spMkLst>
          </pc:spChg>
          <pc:spChg chg="add del mod">
            <ac:chgData name="Joan Isaac Collado" userId="ad8fb56159698224" providerId="LiveId" clId="{0F7EB0BB-42B9-4682-B767-3F27B661601C}" dt="2018-10-05T09:37:38.879" v="89" actId="478"/>
            <ac:spMkLst>
              <pc:docMk/>
              <pc:sldMasterMk cId="3593001564" sldId="2147483715"/>
              <pc:sldLayoutMk cId="2392660060" sldId="2147483718"/>
              <ac:spMk id="10" creationId="{63933B90-EA44-433B-98CC-ECA2AF518F65}"/>
            </ac:spMkLst>
          </pc:spChg>
        </pc:sldLayoutChg>
        <pc:sldLayoutChg chg="addSp delSp modSp">
          <pc:chgData name="Joan Isaac Collado" userId="ad8fb56159698224" providerId="LiveId" clId="{0F7EB0BB-42B9-4682-B767-3F27B661601C}" dt="2018-10-05T09:38:34.083" v="108" actId="1076"/>
          <pc:sldLayoutMkLst>
            <pc:docMk/>
            <pc:sldMasterMk cId="3593001564" sldId="2147483715"/>
            <pc:sldLayoutMk cId="1837097640" sldId="2147483719"/>
          </pc:sldLayoutMkLst>
          <pc:spChg chg="add del mod">
            <ac:chgData name="Joan Isaac Collado" userId="ad8fb56159698224" providerId="LiveId" clId="{0F7EB0BB-42B9-4682-B767-3F27B661601C}" dt="2018-10-05T09:34:58.936" v="45" actId="478"/>
            <ac:spMkLst>
              <pc:docMk/>
              <pc:sldMasterMk cId="3593001564" sldId="2147483715"/>
              <pc:sldLayoutMk cId="1837097640" sldId="2147483719"/>
              <ac:spMk id="3" creationId="{3E4A4AFF-55A5-4235-B5C6-219597674B86}"/>
            </ac:spMkLst>
          </pc:spChg>
          <pc:spChg chg="add del mod">
            <ac:chgData name="Joan Isaac Collado" userId="ad8fb56159698224" providerId="LiveId" clId="{0F7EB0BB-42B9-4682-B767-3F27B661601C}" dt="2018-10-05T09:37:05.064" v="74" actId="478"/>
            <ac:spMkLst>
              <pc:docMk/>
              <pc:sldMasterMk cId="3593001564" sldId="2147483715"/>
              <pc:sldLayoutMk cId="1837097640" sldId="2147483719"/>
              <ac:spMk id="9" creationId="{D007874E-0166-4FD4-A949-2E2EE34B7A0F}"/>
            </ac:spMkLst>
          </pc:spChg>
          <pc:spChg chg="add del mod">
            <ac:chgData name="Joan Isaac Collado" userId="ad8fb56159698224" providerId="LiveId" clId="{0F7EB0BB-42B9-4682-B767-3F27B661601C}" dt="2018-10-05T09:37:00.841" v="72" actId="478"/>
            <ac:spMkLst>
              <pc:docMk/>
              <pc:sldMasterMk cId="3593001564" sldId="2147483715"/>
              <pc:sldLayoutMk cId="1837097640" sldId="2147483719"/>
              <ac:spMk id="10" creationId="{89BFF7B3-6DF0-4900-BDFC-58F03AABEE29}"/>
            </ac:spMkLst>
          </pc:spChg>
          <pc:spChg chg="add mod">
            <ac:chgData name="Joan Isaac Collado" userId="ad8fb56159698224" providerId="LiveId" clId="{0F7EB0BB-42B9-4682-B767-3F27B661601C}" dt="2018-10-05T09:38:34.083" v="108" actId="1076"/>
            <ac:spMkLst>
              <pc:docMk/>
              <pc:sldMasterMk cId="3593001564" sldId="2147483715"/>
              <pc:sldLayoutMk cId="1837097640" sldId="2147483719"/>
              <ac:spMk id="11" creationId="{BA622C43-BB6A-45BD-9C6B-94F27530C3E3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38:45.408" v="109" actId="1076"/>
          <pc:sldLayoutMkLst>
            <pc:docMk/>
            <pc:sldMasterMk cId="3593001564" sldId="2147483715"/>
            <pc:sldLayoutMk cId="708363250" sldId="2147483720"/>
          </pc:sldLayoutMkLst>
          <pc:spChg chg="add mod">
            <ac:chgData name="Joan Isaac Collado" userId="ad8fb56159698224" providerId="LiveId" clId="{0F7EB0BB-42B9-4682-B767-3F27B661601C}" dt="2018-10-05T09:38:45.408" v="109" actId="1076"/>
            <ac:spMkLst>
              <pc:docMk/>
              <pc:sldMasterMk cId="3593001564" sldId="2147483715"/>
              <pc:sldLayoutMk cId="708363250" sldId="2147483720"/>
              <ac:spMk id="6" creationId="{4B78DDD2-7C65-4740-8952-A15BC2BC51AD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2:26.855" v="170" actId="1076"/>
          <pc:sldLayoutMkLst>
            <pc:docMk/>
            <pc:sldMasterMk cId="3593001564" sldId="2147483715"/>
            <pc:sldLayoutMk cId="319995281" sldId="2147483722"/>
          </pc:sldLayoutMkLst>
          <pc:spChg chg="add mod">
            <ac:chgData name="Joan Isaac Collado" userId="ad8fb56159698224" providerId="LiveId" clId="{0F7EB0BB-42B9-4682-B767-3F27B661601C}" dt="2018-10-05T09:42:26.855" v="170" actId="1076"/>
            <ac:spMkLst>
              <pc:docMk/>
              <pc:sldMasterMk cId="3593001564" sldId="2147483715"/>
              <pc:sldLayoutMk cId="319995281" sldId="2147483722"/>
              <ac:spMk id="10" creationId="{A836A3BE-7827-48F6-881D-2EB68623DF4B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2:51.705" v="177" actId="1076"/>
          <pc:sldLayoutMkLst>
            <pc:docMk/>
            <pc:sldMasterMk cId="3593001564" sldId="2147483715"/>
            <pc:sldLayoutMk cId="630453001" sldId="2147483723"/>
          </pc:sldLayoutMkLst>
          <pc:spChg chg="add mod">
            <ac:chgData name="Joan Isaac Collado" userId="ad8fb56159698224" providerId="LiveId" clId="{0F7EB0BB-42B9-4682-B767-3F27B661601C}" dt="2018-10-05T09:42:51.705" v="177" actId="1076"/>
            <ac:spMkLst>
              <pc:docMk/>
              <pc:sldMasterMk cId="3593001564" sldId="2147483715"/>
              <pc:sldLayoutMk cId="630453001" sldId="2147483723"/>
              <ac:spMk id="13" creationId="{6DB27103-E5A6-4FB2-8EA7-6DC0AE5F8E90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1:39.823" v="157" actId="207"/>
          <pc:sldLayoutMkLst>
            <pc:docMk/>
            <pc:sldMasterMk cId="3593001564" sldId="2147483715"/>
            <pc:sldLayoutMk cId="957321703" sldId="2147483725"/>
          </pc:sldLayoutMkLst>
          <pc:spChg chg="add mod">
            <ac:chgData name="Joan Isaac Collado" userId="ad8fb56159698224" providerId="LiveId" clId="{0F7EB0BB-42B9-4682-B767-3F27B661601C}" dt="2018-10-05T09:41:39.823" v="157" actId="207"/>
            <ac:spMkLst>
              <pc:docMk/>
              <pc:sldMasterMk cId="3593001564" sldId="2147483715"/>
              <pc:sldLayoutMk cId="957321703" sldId="2147483725"/>
              <ac:spMk id="9" creationId="{18CEB632-0CAA-4174-8EED-17D9B86E9564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3:13.467" v="180" actId="1076"/>
          <pc:sldLayoutMkLst>
            <pc:docMk/>
            <pc:sldMasterMk cId="3593001564" sldId="2147483715"/>
            <pc:sldLayoutMk cId="1926334072" sldId="2147483726"/>
          </pc:sldLayoutMkLst>
          <pc:spChg chg="add mod">
            <ac:chgData name="Joan Isaac Collado" userId="ad8fb56159698224" providerId="LiveId" clId="{0F7EB0BB-42B9-4682-B767-3F27B661601C}" dt="2018-10-05T09:43:13.467" v="180" actId="1076"/>
            <ac:spMkLst>
              <pc:docMk/>
              <pc:sldMasterMk cId="3593001564" sldId="2147483715"/>
              <pc:sldLayoutMk cId="1926334072" sldId="2147483726"/>
              <ac:spMk id="5" creationId="{75129E71-7D3B-4703-84DE-190581A66816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3:03.222" v="178" actId="1076"/>
          <pc:sldLayoutMkLst>
            <pc:docMk/>
            <pc:sldMasterMk cId="3593001564" sldId="2147483715"/>
            <pc:sldLayoutMk cId="408960744" sldId="2147483728"/>
          </pc:sldLayoutMkLst>
          <pc:spChg chg="add mod">
            <ac:chgData name="Joan Isaac Collado" userId="ad8fb56159698224" providerId="LiveId" clId="{0F7EB0BB-42B9-4682-B767-3F27B661601C}" dt="2018-10-05T09:43:03.222" v="178" actId="1076"/>
            <ac:spMkLst>
              <pc:docMk/>
              <pc:sldMasterMk cId="3593001564" sldId="2147483715"/>
              <pc:sldLayoutMk cId="408960744" sldId="2147483728"/>
              <ac:spMk id="7" creationId="{13AB316D-6EE9-4DA6-A134-AE17CBC7CA70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0:15.164" v="135" actId="1076"/>
          <pc:sldLayoutMkLst>
            <pc:docMk/>
            <pc:sldMasterMk cId="3593001564" sldId="2147483715"/>
            <pc:sldLayoutMk cId="227341295" sldId="2147483752"/>
          </pc:sldLayoutMkLst>
          <pc:spChg chg="add mod">
            <ac:chgData name="Joan Isaac Collado" userId="ad8fb56159698224" providerId="LiveId" clId="{0F7EB0BB-42B9-4682-B767-3F27B661601C}" dt="2018-10-05T09:40:15.164" v="135" actId="1076"/>
            <ac:spMkLst>
              <pc:docMk/>
              <pc:sldMasterMk cId="3593001564" sldId="2147483715"/>
              <pc:sldLayoutMk cId="227341295" sldId="2147483752"/>
              <ac:spMk id="11" creationId="{7F50CF57-DC17-4A34-9747-BB8EB2A0D12C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39:59.202" v="134" actId="1076"/>
          <pc:sldLayoutMkLst>
            <pc:docMk/>
            <pc:sldMasterMk cId="3593001564" sldId="2147483715"/>
            <pc:sldLayoutMk cId="4149648272" sldId="2147483753"/>
          </pc:sldLayoutMkLst>
          <pc:spChg chg="add mod">
            <ac:chgData name="Joan Isaac Collado" userId="ad8fb56159698224" providerId="LiveId" clId="{0F7EB0BB-42B9-4682-B767-3F27B661601C}" dt="2018-10-05T09:39:59.202" v="134" actId="1076"/>
            <ac:spMkLst>
              <pc:docMk/>
              <pc:sldMasterMk cId="3593001564" sldId="2147483715"/>
              <pc:sldLayoutMk cId="4149648272" sldId="2147483753"/>
              <ac:spMk id="7" creationId="{D3F28846-9270-4EBD-9420-9F496A1B32C0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0:33.503" v="141" actId="1076"/>
          <pc:sldLayoutMkLst>
            <pc:docMk/>
            <pc:sldMasterMk cId="3593001564" sldId="2147483715"/>
            <pc:sldLayoutMk cId="570410028" sldId="2147483754"/>
          </pc:sldLayoutMkLst>
          <pc:spChg chg="add mod">
            <ac:chgData name="Joan Isaac Collado" userId="ad8fb56159698224" providerId="LiveId" clId="{0F7EB0BB-42B9-4682-B767-3F27B661601C}" dt="2018-10-05T09:40:33.503" v="141" actId="1076"/>
            <ac:spMkLst>
              <pc:docMk/>
              <pc:sldMasterMk cId="3593001564" sldId="2147483715"/>
              <pc:sldLayoutMk cId="570410028" sldId="2147483754"/>
              <ac:spMk id="5" creationId="{E384CD53-F629-441F-A25E-5130ACB6821D}"/>
            </ac:spMkLst>
          </pc:spChg>
        </pc:sldLayoutChg>
        <pc:sldLayoutChg chg="addSp delSp modSp">
          <pc:chgData name="Joan Isaac Collado" userId="ad8fb56159698224" providerId="LiveId" clId="{0F7EB0BB-42B9-4682-B767-3F27B661601C}" dt="2018-10-05T12:19:23.313" v="223" actId="1076"/>
          <pc:sldLayoutMkLst>
            <pc:docMk/>
            <pc:sldMasterMk cId="3593001564" sldId="2147483715"/>
            <pc:sldLayoutMk cId="2847338261" sldId="2147483755"/>
          </pc:sldLayoutMkLst>
          <pc:spChg chg="add mod">
            <ac:chgData name="Joan Isaac Collado" userId="ad8fb56159698224" providerId="LiveId" clId="{0F7EB0BB-42B9-4682-B767-3F27B661601C}" dt="2018-10-05T12:19:23.313" v="223" actId="1076"/>
            <ac:spMkLst>
              <pc:docMk/>
              <pc:sldMasterMk cId="3593001564" sldId="2147483715"/>
              <pc:sldLayoutMk cId="2847338261" sldId="2147483755"/>
              <ac:spMk id="3" creationId="{701E393C-89C7-42BF-98DB-8AB3B4B0E4BF}"/>
            </ac:spMkLst>
          </pc:spChg>
          <pc:spChg chg="del mod">
            <ac:chgData name="Joan Isaac Collado" userId="ad8fb56159698224" providerId="LiveId" clId="{0F7EB0BB-42B9-4682-B767-3F27B661601C}" dt="2018-10-05T12:18:45.761" v="195" actId="478"/>
            <ac:spMkLst>
              <pc:docMk/>
              <pc:sldMasterMk cId="3593001564" sldId="2147483715"/>
              <pc:sldLayoutMk cId="2847338261" sldId="2147483755"/>
              <ac:spMk id="8" creationId="{092930B7-3D85-4ED3-9F0F-C6334FBB134D}"/>
            </ac:spMkLst>
          </pc:spChg>
          <pc:spChg chg="add del mod">
            <ac:chgData name="Joan Isaac Collado" userId="ad8fb56159698224" providerId="LiveId" clId="{0F7EB0BB-42B9-4682-B767-3F27B661601C}" dt="2018-10-05T09:35:45.708" v="51" actId="478"/>
            <ac:spMkLst>
              <pc:docMk/>
              <pc:sldMasterMk cId="3593001564" sldId="2147483715"/>
              <pc:sldLayoutMk cId="2847338261" sldId="2147483755"/>
              <ac:spMk id="19" creationId="{35DAFAA6-1842-4F1E-A637-2534A6506DF4}"/>
            </ac:spMkLst>
          </pc:spChg>
          <pc:spChg chg="add mod">
            <ac:chgData name="Joan Isaac Collado" userId="ad8fb56159698224" providerId="LiveId" clId="{0F7EB0BB-42B9-4682-B767-3F27B661601C}" dt="2018-10-05T09:44:28.344" v="189" actId="1076"/>
            <ac:spMkLst>
              <pc:docMk/>
              <pc:sldMasterMk cId="3593001564" sldId="2147483715"/>
              <pc:sldLayoutMk cId="2847338261" sldId="2147483755"/>
              <ac:spMk id="20" creationId="{8BB07CFD-A52B-4319-BB70-2BBE62BF9C84}"/>
            </ac:spMkLst>
          </pc:spChg>
          <pc:picChg chg="add mod">
            <ac:chgData name="Joan Isaac Collado" userId="ad8fb56159698224" providerId="LiveId" clId="{0F7EB0BB-42B9-4682-B767-3F27B661601C}" dt="2018-10-05T06:52:01.562" v="26" actId="1076"/>
            <ac:picMkLst>
              <pc:docMk/>
              <pc:sldMasterMk cId="3593001564" sldId="2147483715"/>
              <pc:sldLayoutMk cId="2847338261" sldId="2147483755"/>
              <ac:picMk id="4" creationId="{4D3CAFCE-E253-4F7C-9A57-51A29D90C8FD}"/>
            </ac:picMkLst>
          </pc:picChg>
          <pc:picChg chg="add del mod">
            <ac:chgData name="Joan Isaac Collado" userId="ad8fb56159698224" providerId="LiveId" clId="{0F7EB0BB-42B9-4682-B767-3F27B661601C}" dt="2018-10-05T06:49:37.794" v="14" actId="478"/>
            <ac:picMkLst>
              <pc:docMk/>
              <pc:sldMasterMk cId="3593001564" sldId="2147483715"/>
              <pc:sldLayoutMk cId="2847338261" sldId="2147483755"/>
              <ac:picMk id="10" creationId="{35097FAD-1800-42B1-B2C6-DC387C660C59}"/>
            </ac:picMkLst>
          </pc:picChg>
          <pc:picChg chg="mod">
            <ac:chgData name="Joan Isaac Collado" userId="ad8fb56159698224" providerId="LiveId" clId="{0F7EB0BB-42B9-4682-B767-3F27B661601C}" dt="2018-10-05T06:52:05.254" v="29" actId="1076"/>
            <ac:picMkLst>
              <pc:docMk/>
              <pc:sldMasterMk cId="3593001564" sldId="2147483715"/>
              <pc:sldLayoutMk cId="2847338261" sldId="2147483755"/>
              <ac:picMk id="11" creationId="{624B477A-1187-4E44-98D0-0904CF01452A}"/>
            </ac:picMkLst>
          </pc:picChg>
          <pc:picChg chg="mod">
            <ac:chgData name="Joan Isaac Collado" userId="ad8fb56159698224" providerId="LiveId" clId="{0F7EB0BB-42B9-4682-B767-3F27B661601C}" dt="2018-10-05T06:52:06.273" v="30" actId="1076"/>
            <ac:picMkLst>
              <pc:docMk/>
              <pc:sldMasterMk cId="3593001564" sldId="2147483715"/>
              <pc:sldLayoutMk cId="2847338261" sldId="2147483755"/>
              <ac:picMk id="12" creationId="{9DC08D67-E3A0-4E49-A50E-789DF8931564}"/>
            </ac:picMkLst>
          </pc:picChg>
          <pc:picChg chg="del">
            <ac:chgData name="Joan Isaac Collado" userId="ad8fb56159698224" providerId="LiveId" clId="{0F7EB0BB-42B9-4682-B767-3F27B661601C}" dt="2018-10-05T06:44:32.032" v="0" actId="478"/>
            <ac:picMkLst>
              <pc:docMk/>
              <pc:sldMasterMk cId="3593001564" sldId="2147483715"/>
              <pc:sldLayoutMk cId="2847338261" sldId="2147483755"/>
              <ac:picMk id="13" creationId="{2E40EF01-4B26-4250-9796-0B76AE7F986F}"/>
            </ac:picMkLst>
          </pc:picChg>
          <pc:picChg chg="mod">
            <ac:chgData name="Joan Isaac Collado" userId="ad8fb56159698224" providerId="LiveId" clId="{0F7EB0BB-42B9-4682-B767-3F27B661601C}" dt="2018-10-05T06:52:03.137" v="27" actId="1076"/>
            <ac:picMkLst>
              <pc:docMk/>
              <pc:sldMasterMk cId="3593001564" sldId="2147483715"/>
              <pc:sldLayoutMk cId="2847338261" sldId="2147483755"/>
              <ac:picMk id="14" creationId="{9AF10D68-6EB6-4075-9F4B-6AAC76B958F8}"/>
            </ac:picMkLst>
          </pc:picChg>
          <pc:picChg chg="mod">
            <ac:chgData name="Joan Isaac Collado" userId="ad8fb56159698224" providerId="LiveId" clId="{0F7EB0BB-42B9-4682-B767-3F27B661601C}" dt="2018-10-05T06:52:07.665" v="31" actId="1076"/>
            <ac:picMkLst>
              <pc:docMk/>
              <pc:sldMasterMk cId="3593001564" sldId="2147483715"/>
              <pc:sldLayoutMk cId="2847338261" sldId="2147483755"/>
              <ac:picMk id="15" creationId="{D63BCBFF-138C-4709-B9BB-6320AE74C2BF}"/>
            </ac:picMkLst>
          </pc:picChg>
          <pc:picChg chg="del">
            <ac:chgData name="Joan Isaac Collado" userId="ad8fb56159698224" providerId="LiveId" clId="{0F7EB0BB-42B9-4682-B767-3F27B661601C}" dt="2018-10-05T06:51:46.202" v="22" actId="478"/>
            <ac:picMkLst>
              <pc:docMk/>
              <pc:sldMasterMk cId="3593001564" sldId="2147483715"/>
              <pc:sldLayoutMk cId="2847338261" sldId="2147483755"/>
              <ac:picMk id="16" creationId="{C88863E5-456F-443C-8B9D-613ED535F504}"/>
            </ac:picMkLst>
          </pc:picChg>
          <pc:picChg chg="mod">
            <ac:chgData name="Joan Isaac Collado" userId="ad8fb56159698224" providerId="LiveId" clId="{0F7EB0BB-42B9-4682-B767-3F27B661601C}" dt="2018-10-05T06:52:00.374" v="25" actId="1076"/>
            <ac:picMkLst>
              <pc:docMk/>
              <pc:sldMasterMk cId="3593001564" sldId="2147483715"/>
              <pc:sldLayoutMk cId="2847338261" sldId="2147483755"/>
              <ac:picMk id="17" creationId="{473E4203-2A6B-4804-903E-BFD106E9203B}"/>
            </ac:picMkLst>
          </pc:picChg>
          <pc:picChg chg="add mod">
            <ac:chgData name="Joan Isaac Collado" userId="ad8fb56159698224" providerId="LiveId" clId="{0F7EB0BB-42B9-4682-B767-3F27B661601C}" dt="2018-10-05T06:49:46.326" v="19" actId="1076"/>
            <ac:picMkLst>
              <pc:docMk/>
              <pc:sldMasterMk cId="3593001564" sldId="2147483715"/>
              <pc:sldLayoutMk cId="2847338261" sldId="2147483755"/>
              <ac:picMk id="1026" creationId="{2F2227ED-8BCF-4D1B-BC39-7B4DF0C84667}"/>
            </ac:picMkLst>
          </pc:picChg>
          <pc:picChg chg="add mod">
            <ac:chgData name="Joan Isaac Collado" userId="ad8fb56159698224" providerId="LiveId" clId="{0F7EB0BB-42B9-4682-B767-3F27B661601C}" dt="2018-10-05T06:51:58.685" v="24" actId="1076"/>
            <ac:picMkLst>
              <pc:docMk/>
              <pc:sldMasterMk cId="3593001564" sldId="2147483715"/>
              <pc:sldLayoutMk cId="2847338261" sldId="2147483755"/>
              <ac:picMk id="1028" creationId="{413983DD-2966-47DC-B8E6-BC66E2D3FEAB}"/>
            </ac:picMkLst>
          </pc:picChg>
        </pc:sldLayoutChg>
        <pc:sldLayoutChg chg="del">
          <pc:chgData name="Joan Isaac Collado" userId="ad8fb56159698224" providerId="LiveId" clId="{0F7EB0BB-42B9-4682-B767-3F27B661601C}" dt="2018-10-05T06:52:19.646" v="32" actId="2696"/>
          <pc:sldLayoutMkLst>
            <pc:docMk/>
            <pc:sldMasterMk cId="3593001564" sldId="2147483715"/>
            <pc:sldLayoutMk cId="1232530156" sldId="2147483756"/>
          </pc:sldLayoutMkLst>
        </pc:sldLayoutChg>
      </pc:sldMasterChg>
      <pc:sldMasterChg chg="addSp modSp">
        <pc:chgData name="Joan Isaac Collado" userId="ad8fb56159698224" providerId="LiveId" clId="{0F7EB0BB-42B9-4682-B767-3F27B661601C}" dt="2018-10-05T12:17:29.411" v="191"/>
        <pc:sldMasterMkLst>
          <pc:docMk/>
          <pc:sldMasterMk cId="1489640279" sldId="2147483756"/>
        </pc:sldMasterMkLst>
        <pc:spChg chg="add mod">
          <ac:chgData name="Joan Isaac Collado" userId="ad8fb56159698224" providerId="LiveId" clId="{0F7EB0BB-42B9-4682-B767-3F27B661601C}" dt="2018-10-05T12:17:29.411" v="191"/>
          <ac:spMkLst>
            <pc:docMk/>
            <pc:sldMasterMk cId="1489640279" sldId="2147483756"/>
            <ac:spMk id="2" creationId="{68CBE5F9-32DC-4002-B43F-93E12EC5CAC7}"/>
          </ac:spMkLst>
        </pc:spChg>
        <pc:spChg chg="add mod">
          <ac:chgData name="Joan Isaac Collado" userId="ad8fb56159698224" providerId="LiveId" clId="{0F7EB0BB-42B9-4682-B767-3F27B661601C}" dt="2018-10-05T12:17:29.411" v="191"/>
          <ac:spMkLst>
            <pc:docMk/>
            <pc:sldMasterMk cId="1489640279" sldId="2147483756"/>
            <ac:spMk id="3" creationId="{B725DCFA-BC8A-4A4D-AFB6-F33678230F50}"/>
          </ac:spMkLst>
        </pc:spChg>
        <pc:spChg chg="add mod">
          <ac:chgData name="Joan Isaac Collado" userId="ad8fb56159698224" providerId="LiveId" clId="{0F7EB0BB-42B9-4682-B767-3F27B661601C}" dt="2018-10-05T12:17:29.411" v="191"/>
          <ac:spMkLst>
            <pc:docMk/>
            <pc:sldMasterMk cId="1489640279" sldId="2147483756"/>
            <ac:spMk id="4" creationId="{0C82EF85-7E6C-469F-82DF-2F0100753F8E}"/>
          </ac:spMkLst>
        </pc:spChg>
        <pc:spChg chg="add mod">
          <ac:chgData name="Joan Isaac Collado" userId="ad8fb56159698224" providerId="LiveId" clId="{0F7EB0BB-42B9-4682-B767-3F27B661601C}" dt="2018-10-05T12:17:29.411" v="191"/>
          <ac:spMkLst>
            <pc:docMk/>
            <pc:sldMasterMk cId="1489640279" sldId="2147483756"/>
            <ac:spMk id="5" creationId="{23B42E9B-E504-45EB-A7AB-FAD4FCDEE595}"/>
          </ac:spMkLst>
        </pc:spChg>
        <pc:spChg chg="add mod">
          <ac:chgData name="Joan Isaac Collado" userId="ad8fb56159698224" providerId="LiveId" clId="{0F7EB0BB-42B9-4682-B767-3F27B661601C}" dt="2018-10-05T12:17:29.411" v="191"/>
          <ac:spMkLst>
            <pc:docMk/>
            <pc:sldMasterMk cId="1489640279" sldId="2147483756"/>
            <ac:spMk id="6" creationId="{1AE06E38-FBAE-456F-9854-A5140FFDD61B}"/>
          </ac:spMkLst>
        </pc:spChg>
      </pc:sldMasterChg>
    </pc:docChg>
  </pc:docChgLst>
  <pc:docChgLst>
    <pc:chgData name="Joan Isaac Collado" userId="ad8fb56159698224" providerId="LiveId" clId="{957633D7-0079-4FE5-9C20-D184352EB567}"/>
    <pc:docChg chg="undo custSel addSld delSld modSld sldOrd addMainMaster delMainMaster modMainMaster modSection">
      <pc:chgData name="Joan Isaac Collado" userId="ad8fb56159698224" providerId="LiveId" clId="{957633D7-0079-4FE5-9C20-D184352EB567}" dt="2018-10-03T20:39:29.974" v="213" actId="115"/>
      <pc:docMkLst>
        <pc:docMk/>
      </pc:docMkLst>
      <pc:sldChg chg="addSp delSp modSp add ord modTransition">
        <pc:chgData name="Joan Isaac Collado" userId="ad8fb56159698224" providerId="LiveId" clId="{957633D7-0079-4FE5-9C20-D184352EB567}" dt="2018-10-03T20:39:08.690" v="209" actId="20577"/>
        <pc:sldMkLst>
          <pc:docMk/>
          <pc:sldMk cId="3606897591" sldId="265"/>
        </pc:sldMkLst>
        <pc:spChg chg="del">
          <ac:chgData name="Joan Isaac Collado" userId="ad8fb56159698224" providerId="LiveId" clId="{957633D7-0079-4FE5-9C20-D184352EB567}" dt="2018-10-03T20:37:56.854" v="201"/>
          <ac:spMkLst>
            <pc:docMk/>
            <pc:sldMk cId="3606897591" sldId="265"/>
            <ac:spMk id="2" creationId="{C3E79EBA-573B-43A4-AF33-0B6CC42534AC}"/>
          </ac:spMkLst>
        </pc:spChg>
        <pc:spChg chg="add mod">
          <ac:chgData name="Joan Isaac Collado" userId="ad8fb56159698224" providerId="LiveId" clId="{957633D7-0079-4FE5-9C20-D184352EB567}" dt="2018-10-03T20:39:08.690" v="209" actId="20577"/>
          <ac:spMkLst>
            <pc:docMk/>
            <pc:sldMk cId="3606897591" sldId="265"/>
            <ac:spMk id="3" creationId="{046A2520-9705-43B8-9488-BD20B5C0A3A6}"/>
          </ac:spMkLst>
        </pc:spChg>
      </pc:sldChg>
      <pc:sldChg chg="modSp add">
        <pc:chgData name="Joan Isaac Collado" userId="ad8fb56159698224" providerId="LiveId" clId="{957633D7-0079-4FE5-9C20-D184352EB567}" dt="2018-10-03T20:39:01.818" v="207" actId="20577"/>
        <pc:sldMkLst>
          <pc:docMk/>
          <pc:sldMk cId="2253621334" sldId="266"/>
        </pc:sldMkLst>
        <pc:spChg chg="mod">
          <ac:chgData name="Joan Isaac Collado" userId="ad8fb56159698224" providerId="LiveId" clId="{957633D7-0079-4FE5-9C20-D184352EB567}" dt="2018-10-03T20:39:01.818" v="207" actId="20577"/>
          <ac:spMkLst>
            <pc:docMk/>
            <pc:sldMk cId="2253621334" sldId="266"/>
            <ac:spMk id="2" creationId="{EE9A5F1B-38A6-4926-86CA-5BF599E66B1C}"/>
          </ac:spMkLst>
        </pc:spChg>
      </pc:sldChg>
      <pc:sldMasterChg chg="addSldLayout delSldLayout modSldLayout">
        <pc:chgData name="Joan Isaac Collado" userId="ad8fb56159698224" providerId="LiveId" clId="{957633D7-0079-4FE5-9C20-D184352EB567}" dt="2018-10-03T20:39:29.974" v="213" actId="115"/>
        <pc:sldMasterMkLst>
          <pc:docMk/>
          <pc:sldMasterMk cId="3593001564" sldId="2147483715"/>
        </pc:sldMasterMkLst>
        <pc:sldLayoutChg chg="modSp">
          <pc:chgData name="Joan Isaac Collado" userId="ad8fb56159698224" providerId="LiveId" clId="{957633D7-0079-4FE5-9C20-D184352EB567}" dt="2018-10-03T20:39:29.974" v="213" actId="115"/>
          <pc:sldLayoutMkLst>
            <pc:docMk/>
            <pc:sldMasterMk cId="3593001564" sldId="2147483715"/>
            <pc:sldLayoutMk cId="662093450" sldId="2147483716"/>
          </pc:sldLayoutMkLst>
          <pc:spChg chg="mod">
            <ac:chgData name="Joan Isaac Collado" userId="ad8fb56159698224" providerId="LiveId" clId="{957633D7-0079-4FE5-9C20-D184352EB567}" dt="2018-10-03T20:39:29.974" v="213" actId="115"/>
            <ac:spMkLst>
              <pc:docMk/>
              <pc:sldMasterMk cId="3593001564" sldId="2147483715"/>
              <pc:sldLayoutMk cId="662093450" sldId="2147483716"/>
              <ac:spMk id="2" creationId="{6E3E4BBD-D484-4B33-8113-1E7DD1741B22}"/>
            </ac:spMkLst>
          </pc:spChg>
        </pc:sldLayoutChg>
        <pc:sldLayoutChg chg="addSp delSp modSp setBg">
          <pc:chgData name="Joan Isaac Collado" userId="ad8fb56159698224" providerId="LiveId" clId="{957633D7-0079-4FE5-9C20-D184352EB567}" dt="2018-10-03T20:38:38.875" v="203"/>
          <pc:sldLayoutMkLst>
            <pc:docMk/>
            <pc:sldMasterMk cId="3593001564" sldId="2147483715"/>
            <pc:sldLayoutMk cId="2847338261" sldId="2147483755"/>
          </pc:sldLayoutMkLst>
          <pc:spChg chg="del">
            <ac:chgData name="Joan Isaac Collado" userId="ad8fb56159698224" providerId="LiveId" clId="{957633D7-0079-4FE5-9C20-D184352EB567}" dt="2018-10-03T20:28:34.267" v="163" actId="478"/>
            <ac:spMkLst>
              <pc:docMk/>
              <pc:sldMasterMk cId="3593001564" sldId="2147483715"/>
              <pc:sldLayoutMk cId="2847338261" sldId="2147483755"/>
              <ac:spMk id="4" creationId="{00000000-0000-0000-0000-000000000000}"/>
            </ac:spMkLst>
          </pc:spChg>
          <pc:spChg chg="del">
            <ac:chgData name="Joan Isaac Collado" userId="ad8fb56159698224" providerId="LiveId" clId="{957633D7-0079-4FE5-9C20-D184352EB567}" dt="2018-10-03T20:28:32.482" v="162" actId="478"/>
            <ac:spMkLst>
              <pc:docMk/>
              <pc:sldMasterMk cId="3593001564" sldId="2147483715"/>
              <pc:sldLayoutMk cId="2847338261" sldId="2147483755"/>
              <ac:spMk id="6" creationId="{00000000-0000-0000-0000-000000000000}"/>
            </ac:spMkLst>
          </pc:spChg>
          <pc:spChg chg="add">
            <ac:chgData name="Joan Isaac Collado" userId="ad8fb56159698224" providerId="LiveId" clId="{957633D7-0079-4FE5-9C20-D184352EB567}" dt="2018-10-03T20:28:34.562" v="164"/>
            <ac:spMkLst>
              <pc:docMk/>
              <pc:sldMasterMk cId="3593001564" sldId="2147483715"/>
              <pc:sldLayoutMk cId="2847338261" sldId="2147483755"/>
              <ac:spMk id="8" creationId="{092930B7-3D85-4ED3-9F0F-C6334FBB134D}"/>
            </ac:spMkLst>
          </pc:spChg>
          <pc:picChg chg="add mod">
            <ac:chgData name="Joan Isaac Collado" userId="ad8fb56159698224" providerId="LiveId" clId="{957633D7-0079-4FE5-9C20-D184352EB567}" dt="2018-10-03T20:28:40.738" v="165" actId="1076"/>
            <ac:picMkLst>
              <pc:docMk/>
              <pc:sldMasterMk cId="3593001564" sldId="2147483715"/>
              <pc:sldLayoutMk cId="2847338261" sldId="2147483755"/>
              <ac:picMk id="9" creationId="{9A3F6E6B-C05A-4D25-83B2-0F1F03636FDA}"/>
            </ac:picMkLst>
          </pc:picChg>
          <pc:picChg chg="add mod">
            <ac:chgData name="Joan Isaac Collado" userId="ad8fb56159698224" providerId="LiveId" clId="{957633D7-0079-4FE5-9C20-D184352EB567}" dt="2018-10-03T20:31:45.772" v="197" actId="1076"/>
            <ac:picMkLst>
              <pc:docMk/>
              <pc:sldMasterMk cId="3593001564" sldId="2147483715"/>
              <pc:sldLayoutMk cId="2847338261" sldId="2147483755"/>
              <ac:picMk id="10" creationId="{35097FAD-1800-42B1-B2C6-DC387C660C59}"/>
            </ac:picMkLst>
          </pc:picChg>
          <pc:picChg chg="add mod">
            <ac:chgData name="Joan Isaac Collado" userId="ad8fb56159698224" providerId="LiveId" clId="{957633D7-0079-4FE5-9C20-D184352EB567}" dt="2018-10-03T20:31:50.548" v="199" actId="1076"/>
            <ac:picMkLst>
              <pc:docMk/>
              <pc:sldMasterMk cId="3593001564" sldId="2147483715"/>
              <pc:sldLayoutMk cId="2847338261" sldId="2147483755"/>
              <ac:picMk id="11" creationId="{624B477A-1187-4E44-98D0-0904CF01452A}"/>
            </ac:picMkLst>
          </pc:picChg>
          <pc:picChg chg="add mod">
            <ac:chgData name="Joan Isaac Collado" userId="ad8fb56159698224" providerId="LiveId" clId="{957633D7-0079-4FE5-9C20-D184352EB567}" dt="2018-10-03T20:31:49.359" v="198" actId="1076"/>
            <ac:picMkLst>
              <pc:docMk/>
              <pc:sldMasterMk cId="3593001564" sldId="2147483715"/>
              <pc:sldLayoutMk cId="2847338261" sldId="2147483755"/>
              <ac:picMk id="12" creationId="{9DC08D67-E3A0-4E49-A50E-789DF8931564}"/>
            </ac:picMkLst>
          </pc:picChg>
          <pc:picChg chg="add mod">
            <ac:chgData name="Joan Isaac Collado" userId="ad8fb56159698224" providerId="LiveId" clId="{957633D7-0079-4FE5-9C20-D184352EB567}" dt="2018-10-03T20:28:42.079" v="166" actId="1076"/>
            <ac:picMkLst>
              <pc:docMk/>
              <pc:sldMasterMk cId="3593001564" sldId="2147483715"/>
              <pc:sldLayoutMk cId="2847338261" sldId="2147483755"/>
              <ac:picMk id="13" creationId="{2E40EF01-4B26-4250-9796-0B76AE7F986F}"/>
            </ac:picMkLst>
          </pc:picChg>
          <pc:picChg chg="add mod">
            <ac:chgData name="Joan Isaac Collado" userId="ad8fb56159698224" providerId="LiveId" clId="{957633D7-0079-4FE5-9C20-D184352EB567}" dt="2018-10-03T20:28:47.705" v="170" actId="1076"/>
            <ac:picMkLst>
              <pc:docMk/>
              <pc:sldMasterMk cId="3593001564" sldId="2147483715"/>
              <pc:sldLayoutMk cId="2847338261" sldId="2147483755"/>
              <ac:picMk id="14" creationId="{9AF10D68-6EB6-4075-9F4B-6AAC76B958F8}"/>
            </ac:picMkLst>
          </pc:picChg>
          <pc:picChg chg="add">
            <ac:chgData name="Joan Isaac Collado" userId="ad8fb56159698224" providerId="LiveId" clId="{957633D7-0079-4FE5-9C20-D184352EB567}" dt="2018-10-03T20:28:34.562" v="164"/>
            <ac:picMkLst>
              <pc:docMk/>
              <pc:sldMasterMk cId="3593001564" sldId="2147483715"/>
              <pc:sldLayoutMk cId="2847338261" sldId="2147483755"/>
              <ac:picMk id="15" creationId="{D63BCBFF-138C-4709-B9BB-6320AE74C2BF}"/>
            </ac:picMkLst>
          </pc:picChg>
          <pc:picChg chg="add mod">
            <ac:chgData name="Joan Isaac Collado" userId="ad8fb56159698224" providerId="LiveId" clId="{957633D7-0079-4FE5-9C20-D184352EB567}" dt="2018-10-03T20:28:45.428" v="168" actId="1076"/>
            <ac:picMkLst>
              <pc:docMk/>
              <pc:sldMasterMk cId="3593001564" sldId="2147483715"/>
              <pc:sldLayoutMk cId="2847338261" sldId="2147483755"/>
              <ac:picMk id="16" creationId="{C88863E5-456F-443C-8B9D-613ED535F504}"/>
            </ac:picMkLst>
          </pc:picChg>
          <pc:picChg chg="add mod">
            <ac:chgData name="Joan Isaac Collado" userId="ad8fb56159698224" providerId="LiveId" clId="{957633D7-0079-4FE5-9C20-D184352EB567}" dt="2018-10-03T20:28:43.427" v="167" actId="1076"/>
            <ac:picMkLst>
              <pc:docMk/>
              <pc:sldMasterMk cId="3593001564" sldId="2147483715"/>
              <pc:sldLayoutMk cId="2847338261" sldId="2147483755"/>
              <ac:picMk id="17" creationId="{473E4203-2A6B-4804-903E-BFD106E9203B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mendible\Desktop\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mendible\Desktop\Book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Sheet1!$B$63:$B$71</c:f>
              <c:strCache>
                <c:ptCount val="9"/>
                <c:pt idx="0">
                  <c:v>JavaScript</c:v>
                </c:pt>
                <c:pt idx="1">
                  <c:v>Java</c:v>
                </c:pt>
                <c:pt idx="2">
                  <c:v>Python</c:v>
                </c:pt>
                <c:pt idx="3">
                  <c:v>C++</c:v>
                </c:pt>
                <c:pt idx="4">
                  <c:v>C</c:v>
                </c:pt>
                <c:pt idx="5">
                  <c:v>C#</c:v>
                </c:pt>
                <c:pt idx="6">
                  <c:v>PHP</c:v>
                </c:pt>
                <c:pt idx="7">
                  <c:v>Ruby</c:v>
                </c:pt>
                <c:pt idx="8">
                  <c:v>Go</c:v>
                </c:pt>
              </c:strCache>
            </c:strRef>
          </c:cat>
          <c:val>
            <c:numRef>
              <c:f>Sheet1!$C$63:$C$71</c:f>
              <c:numCache>
                <c:formatCode>General</c:formatCode>
                <c:ptCount val="9"/>
                <c:pt idx="0">
                  <c:v>47.8</c:v>
                </c:pt>
                <c:pt idx="1">
                  <c:v>47.4</c:v>
                </c:pt>
                <c:pt idx="2">
                  <c:v>33</c:v>
                </c:pt>
                <c:pt idx="3">
                  <c:v>21</c:v>
                </c:pt>
                <c:pt idx="4">
                  <c:v>18.899999999999999</c:v>
                </c:pt>
                <c:pt idx="5">
                  <c:v>17.899999999999999</c:v>
                </c:pt>
                <c:pt idx="6">
                  <c:v>15.6</c:v>
                </c:pt>
                <c:pt idx="7">
                  <c:v>8.1</c:v>
                </c:pt>
                <c:pt idx="8">
                  <c:v>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E3-47C4-9527-1C6F1A0DEC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56103376"/>
        <c:axId val="556104032"/>
        <c:axId val="0"/>
      </c:bar3DChart>
      <c:catAx>
        <c:axId val="5561033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104032"/>
        <c:crosses val="autoZero"/>
        <c:auto val="1"/>
        <c:lblAlgn val="ctr"/>
        <c:lblOffset val="100"/>
        <c:noMultiLvlLbl val="0"/>
      </c:catAx>
      <c:valAx>
        <c:axId val="556104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10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B22-43F0-AF88-6C2CCC67CC6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B22-43F0-AF88-6C2CCC67CC6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EB22-43F0-AF88-6C2CCC67CC6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EB22-43F0-AF88-6C2CCC67CC6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EB22-43F0-AF88-6C2CCC67CC6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EB22-43F0-AF88-6C2CCC67CC6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EB22-43F0-AF88-6C2CCC67CC69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EB22-43F0-AF88-6C2CCC67CC69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EB22-43F0-AF88-6C2CCC67CC69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3-EB22-43F0-AF88-6C2CCC67CC69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5-EB22-43F0-AF88-6C2CCC67CC69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7-EB22-43F0-AF88-6C2CCC67CC69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9-EB22-43F0-AF88-6C2CCC67CC69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B-EB22-43F0-AF88-6C2CCC67CC69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D-EB22-43F0-AF88-6C2CCC67CC69}"/>
              </c:ext>
            </c:extLst>
          </c:dPt>
          <c:dLbls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B22-43F0-AF88-6C2CCC67CC69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B22-43F0-AF88-6C2CCC67CC69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B22-43F0-AF88-6C2CCC67CC69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EB22-43F0-AF88-6C2CCC67CC69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EB22-43F0-AF88-6C2CCC67CC6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Sheet1!$B$29:$B$43</c:f>
              <c:strCache>
                <c:ptCount val="15"/>
                <c:pt idx="0">
                  <c:v>JavaScript</c:v>
                </c:pt>
                <c:pt idx="1">
                  <c:v>Python</c:v>
                </c:pt>
                <c:pt idx="2">
                  <c:v>Java</c:v>
                </c:pt>
                <c:pt idx="3">
                  <c:v>Ruby</c:v>
                </c:pt>
                <c:pt idx="4">
                  <c:v>php</c:v>
                </c:pt>
                <c:pt idx="5">
                  <c:v>C++</c:v>
                </c:pt>
                <c:pt idx="6">
                  <c:v>CSS</c:v>
                </c:pt>
                <c:pt idx="7">
                  <c:v>C#</c:v>
                </c:pt>
                <c:pt idx="8">
                  <c:v>GO</c:v>
                </c:pt>
                <c:pt idx="9">
                  <c:v>C</c:v>
                </c:pt>
                <c:pt idx="10">
                  <c:v>TypeScript</c:v>
                </c:pt>
                <c:pt idx="11">
                  <c:v>Shell</c:v>
                </c:pt>
                <c:pt idx="12">
                  <c:v>Swift</c:v>
                </c:pt>
                <c:pt idx="13">
                  <c:v>Scala</c:v>
                </c:pt>
                <c:pt idx="14">
                  <c:v>Objective-C</c:v>
                </c:pt>
              </c:strCache>
            </c:strRef>
          </c:cat>
          <c:val>
            <c:numRef>
              <c:f>Sheet1!$C$29:$C$43</c:f>
              <c:numCache>
                <c:formatCode>General</c:formatCode>
                <c:ptCount val="15"/>
                <c:pt idx="0">
                  <c:v>2300000</c:v>
                </c:pt>
                <c:pt idx="1">
                  <c:v>1000000</c:v>
                </c:pt>
                <c:pt idx="2">
                  <c:v>986000</c:v>
                </c:pt>
                <c:pt idx="3">
                  <c:v>870000</c:v>
                </c:pt>
                <c:pt idx="4">
                  <c:v>559000</c:v>
                </c:pt>
                <c:pt idx="5">
                  <c:v>413000</c:v>
                </c:pt>
                <c:pt idx="6">
                  <c:v>335000</c:v>
                </c:pt>
                <c:pt idx="7">
                  <c:v>326000</c:v>
                </c:pt>
                <c:pt idx="8">
                  <c:v>285000</c:v>
                </c:pt>
                <c:pt idx="9">
                  <c:v>239000</c:v>
                </c:pt>
                <c:pt idx="10">
                  <c:v>207000</c:v>
                </c:pt>
                <c:pt idx="11">
                  <c:v>206000</c:v>
                </c:pt>
                <c:pt idx="12">
                  <c:v>107000</c:v>
                </c:pt>
                <c:pt idx="13">
                  <c:v>99000</c:v>
                </c:pt>
                <c:pt idx="14">
                  <c:v>66000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EB22-43F0-AF88-6C2CCC67CC69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Sheet1!$B$78:$B$80</c:f>
              <c:strCache>
                <c:ptCount val="3"/>
                <c:pt idx="0">
                  <c:v>AWS</c:v>
                </c:pt>
                <c:pt idx="1">
                  <c:v>Azure</c:v>
                </c:pt>
                <c:pt idx="2">
                  <c:v>Google</c:v>
                </c:pt>
              </c:strCache>
            </c:strRef>
          </c:cat>
          <c:val>
            <c:numRef>
              <c:f>Sheet1!$C$78:$C$80</c:f>
              <c:numCache>
                <c:formatCode>General</c:formatCode>
                <c:ptCount val="3"/>
                <c:pt idx="0">
                  <c:v>68</c:v>
                </c:pt>
                <c:pt idx="1">
                  <c:v>58</c:v>
                </c:pt>
                <c:pt idx="2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55-4023-841B-D832F44F0E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07082896"/>
        <c:axId val="307081912"/>
        <c:axId val="0"/>
      </c:bar3DChart>
      <c:catAx>
        <c:axId val="307082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081912"/>
        <c:crosses val="autoZero"/>
        <c:auto val="1"/>
        <c:lblAlgn val="ctr"/>
        <c:lblOffset val="100"/>
        <c:noMultiLvlLbl val="0"/>
      </c:catAx>
      <c:valAx>
        <c:axId val="3070819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082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79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31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90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93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10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06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41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36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03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employees looking for worldwide?</a:t>
            </a:r>
          </a:p>
          <a:p>
            <a:r>
              <a:rPr lang="en-US" dirty="0"/>
              <a:t>According to hacker rank that JavaScript is the leader, followed by Java and Python and C# is in 6</a:t>
            </a:r>
            <a:r>
              <a:rPr lang="en-US" baseline="30000" dirty="0"/>
              <a:t>th</a:t>
            </a:r>
            <a:r>
              <a:rPr lang="en-US" dirty="0"/>
              <a:t> place</a:t>
            </a:r>
          </a:p>
          <a:p>
            <a:r>
              <a:rPr lang="en-US" dirty="0"/>
              <a:t>https://research.hackerrank.com/developer-skills/2018/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5474-0B35-41C3-A7B6-9B60EF36B1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56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github</a:t>
            </a:r>
            <a:r>
              <a:rPr lang="en-US" dirty="0"/>
              <a:t> and OSS world have to say about that?</a:t>
            </a:r>
          </a:p>
          <a:p>
            <a:r>
              <a:rPr lang="en-US" dirty="0"/>
              <a:t>We can se the same pattern here with </a:t>
            </a:r>
            <a:r>
              <a:rPr lang="en-US" dirty="0" err="1"/>
              <a:t>javascript</a:t>
            </a:r>
            <a:r>
              <a:rPr lang="en-US" dirty="0"/>
              <a:t> also winning the battle and a tie between Java and Python</a:t>
            </a:r>
          </a:p>
          <a:p>
            <a:r>
              <a:rPr lang="en-US" dirty="0"/>
              <a:t>C# is in the 8</a:t>
            </a:r>
            <a:r>
              <a:rPr lang="en-US" baseline="30000" dirty="0"/>
              <a:t>th</a:t>
            </a:r>
            <a:r>
              <a:rPr lang="en-US" dirty="0"/>
              <a:t> 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5474-0B35-41C3-A7B6-9B60EF36B1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78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% Of </a:t>
            </a:r>
            <a:r>
              <a:rPr lang="en-US" dirty="0" err="1"/>
              <a:t>Respondants</a:t>
            </a:r>
            <a:r>
              <a:rPr lang="en-US" dirty="0"/>
              <a:t> Running </a:t>
            </a:r>
            <a:r>
              <a:rPr lang="en-US"/>
              <a:t>Applications </a:t>
            </a:r>
          </a:p>
          <a:p>
            <a:r>
              <a:rPr lang="en-US"/>
              <a:t>1000 </a:t>
            </a:r>
            <a:r>
              <a:rPr lang="en-US" dirty="0" err="1"/>
              <a:t>respondants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5474-0B35-41C3-A7B6-9B60EF36B1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03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5474-0B35-41C3-A7B6-9B60EF36B1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13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37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76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02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www.plainconcepts.com/" TargetMode="External"/><Relationship Id="rId18" Type="http://schemas.openxmlformats.org/officeDocument/2006/relationships/image" Target="../media/image12.png"/><Relationship Id="rId3" Type="http://schemas.openxmlformats.org/officeDocument/2006/relationships/image" Target="../media/image3.png"/><Relationship Id="rId21" Type="http://schemas.openxmlformats.org/officeDocument/2006/relationships/image" Target="../media/image15.png"/><Relationship Id="rId7" Type="http://schemas.openxmlformats.org/officeDocument/2006/relationships/hyperlink" Target="http://birchmangroup.com/" TargetMode="External"/><Relationship Id="rId12" Type="http://schemas.openxmlformats.org/officeDocument/2006/relationships/image" Target="../media/image9.png"/><Relationship Id="rId17" Type="http://schemas.openxmlformats.org/officeDocument/2006/relationships/hyperlink" Target="http://www.tokiota.com/" TargetMode="External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11.png"/><Relationship Id="rId20" Type="http://schemas.openxmlformats.org/officeDocument/2006/relationships/image" Target="../media/image14.png"/><Relationship Id="rId1" Type="http://schemas.openxmlformats.org/officeDocument/2006/relationships/customXml" Target="../../customXml/item5.xml"/><Relationship Id="rId6" Type="http://schemas.openxmlformats.org/officeDocument/2006/relationships/image" Target="../media/image6.svg"/><Relationship Id="rId11" Type="http://schemas.openxmlformats.org/officeDocument/2006/relationships/hyperlink" Target="https://www.jetbrains.com/" TargetMode="External"/><Relationship Id="rId5" Type="http://schemas.openxmlformats.org/officeDocument/2006/relationships/image" Target="../media/image5.png"/><Relationship Id="rId15" Type="http://schemas.openxmlformats.org/officeDocument/2006/relationships/hyperlink" Target="https://revdebug.com/" TargetMode="External"/><Relationship Id="rId10" Type="http://schemas.openxmlformats.org/officeDocument/2006/relationships/image" Target="../media/image8.png"/><Relationship Id="rId19" Type="http://schemas.openxmlformats.org/officeDocument/2006/relationships/image" Target="../media/image13.png"/><Relationship Id="rId4" Type="http://schemas.openxmlformats.org/officeDocument/2006/relationships/image" Target="../media/image4.svg"/><Relationship Id="rId9" Type="http://schemas.openxmlformats.org/officeDocument/2006/relationships/hyperlink" Target="https://dotnetfoundation.org/" TargetMode="External"/><Relationship Id="rId14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6.png"/><Relationship Id="rId7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6.xml"/><Relationship Id="rId6" Type="http://schemas.openxmlformats.org/officeDocument/2006/relationships/image" Target="../media/image19.svg"/><Relationship Id="rId11" Type="http://schemas.openxmlformats.org/officeDocument/2006/relationships/image" Target="../media/image21.sv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17.svg"/><Relationship Id="rId9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6.svg"/><Relationship Id="rId4" Type="http://schemas.openxmlformats.org/officeDocument/2006/relationships/image" Target="../media/image22.svg"/><Relationship Id="rId9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4.png"/><Relationship Id="rId7" Type="http://schemas.openxmlformats.org/officeDocument/2006/relationships/image" Target="../media/image4.sv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0.xml"/><Relationship Id="rId6" Type="http://schemas.openxmlformats.org/officeDocument/2006/relationships/image" Target="../media/image3.png"/><Relationship Id="rId5" Type="http://schemas.openxmlformats.org/officeDocument/2006/relationships/image" Target="../media/image22.svg"/><Relationship Id="rId4" Type="http://schemas.openxmlformats.org/officeDocument/2006/relationships/image" Target="../media/image18.png"/><Relationship Id="rId9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4.sv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2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2.svg"/><Relationship Id="rId9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716106" y="5821158"/>
            <a:ext cx="2489201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400" u="none" dirty="0">
                <a:solidFill>
                  <a:schemeClr val="bg1"/>
                </a:solidFill>
              </a:rPr>
              <a:t>#NetConfBcn</a:t>
            </a:r>
            <a:endParaRPr lang="en-US" sz="2400" u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B588129F-7A36-46D1-8F61-BF3F7ED4C96F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240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B017A576-2032-43E4-B7BF-AB7BF8903FFE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239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F50CF57-DC17-4A34-9747-BB8EB2A0D12C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240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D3F28846-9270-4EBD-9420-9F496A1B32C0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240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13AB316D-6EE9-4DA6-A134-AE17CBC7CA70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73665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bg1"/>
                </a:solidFill>
              </a:rPr>
              <a:t>#</a:t>
            </a:r>
            <a:r>
              <a:rPr lang="es-ES" sz="2800" b="1" u="none" dirty="0" err="1">
                <a:solidFill>
                  <a:schemeClr val="bg1"/>
                </a:solidFill>
              </a:rPr>
              <a:t>NetConfBcn</a:t>
            </a:r>
            <a:endParaRPr lang="en-US" sz="2800" b="1" u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75129E71-7D3B-4703-84DE-190581A66816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332659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bg1"/>
                </a:solidFill>
              </a:rPr>
              <a:t>#</a:t>
            </a:r>
            <a:r>
              <a:rPr lang="es-ES" sz="2800" b="1" u="none" dirty="0" err="1">
                <a:solidFill>
                  <a:schemeClr val="bg1"/>
                </a:solidFill>
              </a:rPr>
              <a:t>NetConfBcn</a:t>
            </a:r>
            <a:endParaRPr lang="en-US" sz="2800" b="1" u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E384CD53-F629-441F-A25E-5130ACB6821D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401484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C55550-6E74-4C68-A4A5-BD38C520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6C5EC7-94F3-43A8-9CBB-4518FE720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C66248-B752-4B23-9822-7A951E645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18/10/2018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7E2D6A-8795-44BC-9AAD-BABDF99C7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B01B9D-B2D5-46CF-8CCB-55FC70D86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5706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53C81E-44A5-4974-A7FB-997032F2F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4B0C96-CDD5-4677-9DDF-796327150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BA0383-0250-4169-B8A8-42E6321D0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18/10/2018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F6E19F-CDD5-49FC-927D-0F05BD458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39DCDB-9A9E-46C0-9A35-C827DD372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9485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554508-5E4F-403D-8982-DCC93A200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1E73E7-FDBB-4321-B84A-91113D934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767878-71C3-420D-8271-426B9AE1C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18/10/2018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651741-9E4B-4F3C-A084-4136A756F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C9EA80-EFE1-4FDE-BFCD-D5C40109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1690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9" name="Picture 2" descr="Birchman Group">
            <a:hlinkClick r:id="rId7"/>
            <a:extLst>
              <a:ext uri="{FF2B5EF4-FFF2-40B4-BE49-F238E27FC236}">
                <a16:creationId xmlns:a16="http://schemas.microsoft.com/office/drawing/2014/main" id="{9A3F6E6B-C05A-4D25-83B2-0F1F03636F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9" y="1421575"/>
            <a:ext cx="2245845" cy="102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otnet Foundation">
            <a:hlinkClick r:id="rId9"/>
            <a:extLst>
              <a:ext uri="{FF2B5EF4-FFF2-40B4-BE49-F238E27FC236}">
                <a16:creationId xmlns:a16="http://schemas.microsoft.com/office/drawing/2014/main" id="{624B477A-1187-4E44-98D0-0904CF0145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770" y="1321590"/>
            <a:ext cx="1440543" cy="144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JetBrains">
            <a:hlinkClick r:id="rId11"/>
            <a:extLst>
              <a:ext uri="{FF2B5EF4-FFF2-40B4-BE49-F238E27FC236}">
                <a16:creationId xmlns:a16="http://schemas.microsoft.com/office/drawing/2014/main" id="{9DC08D67-E3A0-4E49-A50E-789DF89315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201" y="1316726"/>
            <a:ext cx="1650582" cy="178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Plain concepts">
            <a:hlinkClick r:id="rId13"/>
            <a:extLst>
              <a:ext uri="{FF2B5EF4-FFF2-40B4-BE49-F238E27FC236}">
                <a16:creationId xmlns:a16="http://schemas.microsoft.com/office/drawing/2014/main" id="{9AF10D68-6EB6-4075-9F4B-6AAC76B95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519" y="2987168"/>
            <a:ext cx="2514611" cy="99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RevDeBug">
            <a:hlinkClick r:id="rId15"/>
            <a:extLst>
              <a:ext uri="{FF2B5EF4-FFF2-40B4-BE49-F238E27FC236}">
                <a16:creationId xmlns:a16="http://schemas.microsoft.com/office/drawing/2014/main" id="{D63BCBFF-138C-4709-B9BB-6320AE74C2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95" y="3106064"/>
            <a:ext cx="2335892" cy="83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 descr="Tokiota">
            <a:hlinkClick r:id="rId17"/>
            <a:extLst>
              <a:ext uri="{FF2B5EF4-FFF2-40B4-BE49-F238E27FC236}">
                <a16:creationId xmlns:a16="http://schemas.microsoft.com/office/drawing/2014/main" id="{473E4203-2A6B-4804-903E-BFD106E920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9" y="4643890"/>
            <a:ext cx="2862886" cy="59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D3CAFCE-E253-4F7C-9A57-51A29D90C8FD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99" y="3174666"/>
            <a:ext cx="2593209" cy="657383"/>
          </a:xfrm>
          <a:prstGeom prst="rect">
            <a:avLst/>
          </a:prstGeom>
        </p:spPr>
      </p:pic>
      <p:pic>
        <p:nvPicPr>
          <p:cNvPr id="1026" name="Picture 2" descr="https://www.rotulosnamar.com/wp-content/uploads/2018/09/cirsa.png">
            <a:extLst>
              <a:ext uri="{FF2B5EF4-FFF2-40B4-BE49-F238E27FC236}">
                <a16:creationId xmlns:a16="http://schemas.microsoft.com/office/drawing/2014/main" id="{2F2227ED-8BCF-4D1B-BC39-7B4DF0C846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519" y="1624959"/>
            <a:ext cx="2427055" cy="72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steema png">
            <a:extLst>
              <a:ext uri="{FF2B5EF4-FFF2-40B4-BE49-F238E27FC236}">
                <a16:creationId xmlns:a16="http://schemas.microsoft.com/office/drawing/2014/main" id="{413983DD-2966-47DC-B8E6-BC66E2D3FE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239" y="4314920"/>
            <a:ext cx="23812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8BB07CFD-A52B-4319-BB70-2BBE62BF9C84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83497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01E393C-89C7-42BF-98DB-8AB3B4B0E4BF}"/>
              </a:ext>
            </a:extLst>
          </p:cNvPr>
          <p:cNvSpPr txBox="1"/>
          <p:nvPr userDrawn="1"/>
        </p:nvSpPr>
        <p:spPr>
          <a:xfrm>
            <a:off x="648196" y="353410"/>
            <a:ext cx="9404067" cy="94782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471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 la colaboración de:</a:t>
            </a:r>
          </a:p>
        </p:txBody>
      </p:sp>
    </p:spTree>
    <p:extLst>
      <p:ext uri="{BB962C8B-B14F-4D97-AF65-F5344CB8AC3E}">
        <p14:creationId xmlns:p14="http://schemas.microsoft.com/office/powerpoint/2010/main" val="2847338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FBA65D-0FA8-4D01-B14C-EB0499295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BA80C2-1CEB-4D61-88AE-91B5A8D8A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3C2288-4F3B-4368-BCB3-5695549A8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CBCCCE1-12E7-4BE5-A2B8-743E26B91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18/10/2018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EC5CDA5-1209-47BD-B897-0F452D656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7968B7E-A34D-4ED2-8802-02AB4EAC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27912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25EB3-4809-41FF-AE48-E88B8DFA8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D70380-98C9-4F08-938E-54BA65B17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21A794-CB2F-4EF1-B333-3B7FA0E04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9EDF092-0778-4E1C-8E9D-BF4CEFB81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B412C5D-BF62-4A19-9028-E3AA595EC5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9CF4D1C-E92D-44E4-B425-5731AEBB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18/10/2018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2E685B-9DEB-422E-AAAC-1B84B40B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CFBCDE3-ECA6-48EC-8EA1-A70722A52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02624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2F345F-4531-490F-BA82-4BD368575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29F8CBF-0FE2-4CA5-BFCD-78537495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18/10/2018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34D2294-04CE-45DB-B7BF-B115FC06F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550EC1C-EA13-48DF-8CA4-DD3B004D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71323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0200F5F-9016-4DF9-BBA8-19E60D93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18/10/2018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1219D1F-5895-49EE-BB77-3635FBDB0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BCDD4D-8C5E-4AA1-938E-3A73B0C3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61253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9121DC-5FD0-46D8-9AC9-684663A61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8DBE19-5A60-4518-83F3-CEC790BF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FDB56D-EF61-4C52-89A3-90C6C0AE7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C4ABB6-C037-4E74-AE25-D7008674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18/10/2018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676F838-7D2F-46AF-984C-400A6B3A2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BDD79E1-9C75-4D33-81D1-9EB15FA10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0509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72275D-3618-48D4-9090-262D0338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835CBEA-0AC0-4650-BC0B-EE56FA8A3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FED830-11DC-4967-B721-B3C66DC86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C972A25-7259-491B-BF2E-249876413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18/10/2018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D7D02F-6DC8-4A41-824A-AE1AF4403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AA09F87-86EA-4BD0-AD5B-E82F2F1B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36195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09E16-710D-40BD-9C2C-7D61F054B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FF67783-A8FD-4D82-A63F-8CAD7D1E6F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24C151-3250-4822-ADD6-BA4B9D50D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18/10/2018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B34A1E-E76C-4D3F-846C-109A0299A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C51472-9F3B-4962-BD0C-F3A4A05D7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2219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43F49E8-77CD-4F18-898C-5291ECF589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D989AC1-066C-4A2F-B3BE-492DC52D8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6025EE-A260-4D30-9664-14F14B10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18/10/2018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B6B77F-3149-4131-90C9-CFFD699D3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290CFC-7487-46E9-9D2C-67BB4AA9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0922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CF03CD76-4A24-4256-A514-7E8EFDF8AF38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317004" y="6284041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tx1"/>
                </a:solidFill>
              </a:rPr>
              <a:t>#</a:t>
            </a:r>
            <a:r>
              <a:rPr lang="es-ES" sz="2800" b="1" u="none" dirty="0" err="1">
                <a:solidFill>
                  <a:schemeClr val="tx1"/>
                </a:solidFill>
              </a:rPr>
              <a:t>NetConfBcn</a:t>
            </a:r>
            <a:endParaRPr lang="en-US" sz="2800" b="1" u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AE069545-22A2-474D-9F84-BF5BEA6891B3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384" y="6297908"/>
            <a:ext cx="243688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A622C43-BB6A-45BD-9C6B-94F27530C3E3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240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4B78DDD2-7C65-4740-8952-A15BC2BC51AD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240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A836A3BE-7827-48F6-881D-2EB68623DF4B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14671" y="634186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tx1"/>
                </a:solidFill>
              </a:rPr>
              <a:t>#</a:t>
            </a:r>
            <a:r>
              <a:rPr lang="es-ES" sz="2800" b="1" u="none" dirty="0" err="1">
                <a:solidFill>
                  <a:schemeClr val="tx1"/>
                </a:solidFill>
              </a:rPr>
              <a:t>NetConfBcn</a:t>
            </a:r>
            <a:endParaRPr lang="en-US" sz="2800" b="1" u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DB27103-E5A6-4FB2-8EA7-6DC0AE5F8E90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78487" y="6278712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tx1"/>
                </a:solidFill>
              </a:rPr>
              <a:t>#</a:t>
            </a:r>
            <a:r>
              <a:rPr lang="es-ES" sz="2800" b="1" u="none" dirty="0" err="1">
                <a:solidFill>
                  <a:schemeClr val="tx1"/>
                </a:solidFill>
              </a:rPr>
              <a:t>NetConfBcn</a:t>
            </a:r>
            <a:endParaRPr lang="en-US" sz="2800" b="1" u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9" name="Rectángulo 8">
            <a:extLst>
              <a:ext uri="{FF2B5EF4-FFF2-40B4-BE49-F238E27FC236}">
                <a16:creationId xmlns:a16="http://schemas.microsoft.com/office/drawing/2014/main" id="{18CEB632-0CAA-4174-8EED-17D9B86E9564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91974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tx1"/>
                </a:solidFill>
              </a:rPr>
              <a:t>#</a:t>
            </a:r>
            <a:r>
              <a:rPr lang="es-ES" sz="2800" b="1" u="none" dirty="0" err="1">
                <a:solidFill>
                  <a:schemeClr val="tx1"/>
                </a:solidFill>
              </a:rPr>
              <a:t>NetConfBcn</a:t>
            </a:r>
            <a:endParaRPr lang="en-US" sz="2800" b="1" u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55" r:id="rId2"/>
    <p:sldLayoutId id="2147483717" r:id="rId3"/>
    <p:sldLayoutId id="2147483718" r:id="rId4"/>
    <p:sldLayoutId id="2147483719" r:id="rId5"/>
    <p:sldLayoutId id="2147483720" r:id="rId6"/>
    <p:sldLayoutId id="2147483722" r:id="rId7"/>
    <p:sldLayoutId id="2147483723" r:id="rId8"/>
    <p:sldLayoutId id="2147483725" r:id="rId9"/>
    <p:sldLayoutId id="2147483711" r:id="rId10"/>
    <p:sldLayoutId id="2147483714" r:id="rId11"/>
    <p:sldLayoutId id="2147483752" r:id="rId12"/>
    <p:sldLayoutId id="2147483753" r:id="rId13"/>
    <p:sldLayoutId id="2147483728" r:id="rId14"/>
    <p:sldLayoutId id="2147483726" r:id="rId15"/>
    <p:sldLayoutId id="2147483754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8CBE5F9-32DC-4002-B43F-93E12EC5C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25DCFA-BC8A-4A4D-AFB6-F33678230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82EF85-7E6C-469F-82DF-2F0100753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1CEFB-1E72-4E23-AE22-6264F07E97B4}" type="datetimeFigureOut">
              <a:rPr lang="es-ES" smtClean="0"/>
              <a:t>18/10/2018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B42E9B-E504-45EB-A7AB-FAD4FCDEE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E06E38-FBAE-456F-9854-A5140FFDD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964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1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3-eu-west-1.amazonaws.com/coreos-charts/stable/" TargetMode="External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4.png"/><Relationship Id="rId5" Type="http://schemas.openxmlformats.org/officeDocument/2006/relationships/image" Target="../media/image143.jpeg"/><Relationship Id="rId4" Type="http://schemas.openxmlformats.org/officeDocument/2006/relationships/image" Target="../media/image1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3.png"/><Relationship Id="rId21" Type="http://schemas.openxmlformats.org/officeDocument/2006/relationships/image" Target="../media/image48.png"/><Relationship Id="rId34" Type="http://schemas.openxmlformats.org/officeDocument/2006/relationships/image" Target="../media/image61.png"/><Relationship Id="rId42" Type="http://schemas.openxmlformats.org/officeDocument/2006/relationships/image" Target="../media/image69.png"/><Relationship Id="rId47" Type="http://schemas.openxmlformats.org/officeDocument/2006/relationships/image" Target="../media/image74.png"/><Relationship Id="rId50" Type="http://schemas.openxmlformats.org/officeDocument/2006/relationships/image" Target="../media/image77.png"/><Relationship Id="rId55" Type="http://schemas.openxmlformats.org/officeDocument/2006/relationships/image" Target="../media/image82.png"/><Relationship Id="rId63" Type="http://schemas.openxmlformats.org/officeDocument/2006/relationships/image" Target="../media/image90.png"/><Relationship Id="rId68" Type="http://schemas.openxmlformats.org/officeDocument/2006/relationships/image" Target="../media/image95.png"/><Relationship Id="rId76" Type="http://schemas.openxmlformats.org/officeDocument/2006/relationships/image" Target="../media/image103.png"/><Relationship Id="rId84" Type="http://schemas.openxmlformats.org/officeDocument/2006/relationships/image" Target="../media/image111.png"/><Relationship Id="rId89" Type="http://schemas.openxmlformats.org/officeDocument/2006/relationships/image" Target="../media/image116.png"/><Relationship Id="rId97" Type="http://schemas.openxmlformats.org/officeDocument/2006/relationships/image" Target="../media/image124.png"/><Relationship Id="rId7" Type="http://schemas.openxmlformats.org/officeDocument/2006/relationships/image" Target="../media/image34.png"/><Relationship Id="rId71" Type="http://schemas.openxmlformats.org/officeDocument/2006/relationships/image" Target="../media/image98.png"/><Relationship Id="rId92" Type="http://schemas.openxmlformats.org/officeDocument/2006/relationships/image" Target="../media/image119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9" Type="http://schemas.openxmlformats.org/officeDocument/2006/relationships/image" Target="../media/image56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67.png"/><Relationship Id="rId45" Type="http://schemas.openxmlformats.org/officeDocument/2006/relationships/image" Target="../media/image72.png"/><Relationship Id="rId53" Type="http://schemas.openxmlformats.org/officeDocument/2006/relationships/image" Target="../media/image80.png"/><Relationship Id="rId58" Type="http://schemas.openxmlformats.org/officeDocument/2006/relationships/image" Target="../media/image85.png"/><Relationship Id="rId66" Type="http://schemas.openxmlformats.org/officeDocument/2006/relationships/image" Target="../media/image93.png"/><Relationship Id="rId74" Type="http://schemas.openxmlformats.org/officeDocument/2006/relationships/image" Target="../media/image101.png"/><Relationship Id="rId79" Type="http://schemas.openxmlformats.org/officeDocument/2006/relationships/image" Target="../media/image106.png"/><Relationship Id="rId87" Type="http://schemas.openxmlformats.org/officeDocument/2006/relationships/image" Target="../media/image114.png"/><Relationship Id="rId5" Type="http://schemas.openxmlformats.org/officeDocument/2006/relationships/image" Target="../media/image32.png"/><Relationship Id="rId61" Type="http://schemas.openxmlformats.org/officeDocument/2006/relationships/image" Target="../media/image88.png"/><Relationship Id="rId82" Type="http://schemas.openxmlformats.org/officeDocument/2006/relationships/image" Target="../media/image109.png"/><Relationship Id="rId90" Type="http://schemas.openxmlformats.org/officeDocument/2006/relationships/image" Target="../media/image117.png"/><Relationship Id="rId95" Type="http://schemas.openxmlformats.org/officeDocument/2006/relationships/image" Target="../media/image122.png"/><Relationship Id="rId19" Type="http://schemas.openxmlformats.org/officeDocument/2006/relationships/image" Target="../media/image46.png"/><Relationship Id="rId14" Type="http://schemas.openxmlformats.org/officeDocument/2006/relationships/image" Target="../media/image41.svg"/><Relationship Id="rId22" Type="http://schemas.openxmlformats.org/officeDocument/2006/relationships/image" Target="../media/image49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Relationship Id="rId35" Type="http://schemas.openxmlformats.org/officeDocument/2006/relationships/image" Target="../media/image62.png"/><Relationship Id="rId43" Type="http://schemas.openxmlformats.org/officeDocument/2006/relationships/image" Target="../media/image70.png"/><Relationship Id="rId48" Type="http://schemas.openxmlformats.org/officeDocument/2006/relationships/image" Target="../media/image75.png"/><Relationship Id="rId56" Type="http://schemas.openxmlformats.org/officeDocument/2006/relationships/image" Target="../media/image83.png"/><Relationship Id="rId64" Type="http://schemas.openxmlformats.org/officeDocument/2006/relationships/image" Target="../media/image91.png"/><Relationship Id="rId69" Type="http://schemas.openxmlformats.org/officeDocument/2006/relationships/image" Target="../media/image96.png"/><Relationship Id="rId77" Type="http://schemas.openxmlformats.org/officeDocument/2006/relationships/image" Target="../media/image104.png"/><Relationship Id="rId100" Type="http://schemas.openxmlformats.org/officeDocument/2006/relationships/image" Target="../media/image127.png"/><Relationship Id="rId8" Type="http://schemas.openxmlformats.org/officeDocument/2006/relationships/image" Target="../media/image35.png"/><Relationship Id="rId51" Type="http://schemas.openxmlformats.org/officeDocument/2006/relationships/image" Target="../media/image78.png"/><Relationship Id="rId72" Type="http://schemas.openxmlformats.org/officeDocument/2006/relationships/image" Target="../media/image99.png"/><Relationship Id="rId80" Type="http://schemas.openxmlformats.org/officeDocument/2006/relationships/image" Target="../media/image107.png"/><Relationship Id="rId85" Type="http://schemas.openxmlformats.org/officeDocument/2006/relationships/image" Target="../media/image112.png"/><Relationship Id="rId93" Type="http://schemas.openxmlformats.org/officeDocument/2006/relationships/image" Target="../media/image120.png"/><Relationship Id="rId98" Type="http://schemas.openxmlformats.org/officeDocument/2006/relationships/image" Target="../media/image125.png"/><Relationship Id="rId3" Type="http://schemas.openxmlformats.org/officeDocument/2006/relationships/image" Target="../media/image30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0.png"/><Relationship Id="rId38" Type="http://schemas.openxmlformats.org/officeDocument/2006/relationships/image" Target="../media/image65.png"/><Relationship Id="rId46" Type="http://schemas.openxmlformats.org/officeDocument/2006/relationships/image" Target="../media/image73.png"/><Relationship Id="rId59" Type="http://schemas.openxmlformats.org/officeDocument/2006/relationships/image" Target="../media/image86.png"/><Relationship Id="rId67" Type="http://schemas.openxmlformats.org/officeDocument/2006/relationships/image" Target="../media/image94.png"/><Relationship Id="rId20" Type="http://schemas.openxmlformats.org/officeDocument/2006/relationships/image" Target="../media/image47.png"/><Relationship Id="rId41" Type="http://schemas.openxmlformats.org/officeDocument/2006/relationships/image" Target="../media/image68.png"/><Relationship Id="rId54" Type="http://schemas.openxmlformats.org/officeDocument/2006/relationships/image" Target="../media/image81.png"/><Relationship Id="rId62" Type="http://schemas.openxmlformats.org/officeDocument/2006/relationships/image" Target="../media/image89.png"/><Relationship Id="rId70" Type="http://schemas.openxmlformats.org/officeDocument/2006/relationships/image" Target="../media/image97.png"/><Relationship Id="rId75" Type="http://schemas.openxmlformats.org/officeDocument/2006/relationships/image" Target="../media/image102.png"/><Relationship Id="rId83" Type="http://schemas.openxmlformats.org/officeDocument/2006/relationships/image" Target="../media/image110.png"/><Relationship Id="rId88" Type="http://schemas.openxmlformats.org/officeDocument/2006/relationships/image" Target="../media/image115.png"/><Relationship Id="rId91" Type="http://schemas.openxmlformats.org/officeDocument/2006/relationships/image" Target="../media/image118.png"/><Relationship Id="rId96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28" Type="http://schemas.openxmlformats.org/officeDocument/2006/relationships/image" Target="../media/image55.png"/><Relationship Id="rId36" Type="http://schemas.openxmlformats.org/officeDocument/2006/relationships/image" Target="../media/image63.png"/><Relationship Id="rId49" Type="http://schemas.openxmlformats.org/officeDocument/2006/relationships/image" Target="../media/image76.png"/><Relationship Id="rId57" Type="http://schemas.openxmlformats.org/officeDocument/2006/relationships/image" Target="../media/image84.png"/><Relationship Id="rId10" Type="http://schemas.openxmlformats.org/officeDocument/2006/relationships/image" Target="../media/image37.png"/><Relationship Id="rId31" Type="http://schemas.openxmlformats.org/officeDocument/2006/relationships/image" Target="../media/image58.png"/><Relationship Id="rId44" Type="http://schemas.openxmlformats.org/officeDocument/2006/relationships/image" Target="../media/image71.png"/><Relationship Id="rId52" Type="http://schemas.openxmlformats.org/officeDocument/2006/relationships/image" Target="../media/image79.png"/><Relationship Id="rId60" Type="http://schemas.openxmlformats.org/officeDocument/2006/relationships/image" Target="../media/image87.png"/><Relationship Id="rId65" Type="http://schemas.openxmlformats.org/officeDocument/2006/relationships/image" Target="../media/image92.png"/><Relationship Id="rId73" Type="http://schemas.openxmlformats.org/officeDocument/2006/relationships/image" Target="../media/image100.png"/><Relationship Id="rId78" Type="http://schemas.openxmlformats.org/officeDocument/2006/relationships/image" Target="../media/image105.png"/><Relationship Id="rId81" Type="http://schemas.openxmlformats.org/officeDocument/2006/relationships/image" Target="../media/image108.png"/><Relationship Id="rId86" Type="http://schemas.openxmlformats.org/officeDocument/2006/relationships/image" Target="../media/image113.png"/><Relationship Id="rId94" Type="http://schemas.openxmlformats.org/officeDocument/2006/relationships/image" Target="../media/image121.png"/><Relationship Id="rId99" Type="http://schemas.openxmlformats.org/officeDocument/2006/relationships/image" Target="../media/image126.png"/><Relationship Id="rId101" Type="http://schemas.openxmlformats.org/officeDocument/2006/relationships/image" Target="../media/image128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9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ont panic learn">
            <a:extLst>
              <a:ext uri="{FF2B5EF4-FFF2-40B4-BE49-F238E27FC236}">
                <a16:creationId xmlns:a16="http://schemas.microsoft.com/office/drawing/2014/main" id="{14CBB613-5E7B-44EB-9F07-508A16E89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16880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4D570D-BB1C-4D52-87C5-00C30782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Cloud: The evolution of roles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45AE5-BBD7-479B-B009-3A63FEF55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1210924"/>
            <a:ext cx="10841990" cy="4436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B2611-FA39-41D6-9C5B-03458AE14AA7}"/>
              </a:ext>
            </a:extLst>
          </p:cNvPr>
          <p:cNvSpPr txBox="1"/>
          <p:nvPr/>
        </p:nvSpPr>
        <p:spPr>
          <a:xfrm>
            <a:off x="9125439" y="5562600"/>
            <a:ext cx="2477281" cy="4339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Enterprise Cloud Strategy. Barry Brigs</a:t>
            </a:r>
          </a:p>
        </p:txBody>
      </p:sp>
    </p:spTree>
    <p:extLst>
      <p:ext uri="{BB962C8B-B14F-4D97-AF65-F5344CB8AC3E}">
        <p14:creationId xmlns:p14="http://schemas.microsoft.com/office/powerpoint/2010/main" val="78001176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7968" y="1189176"/>
            <a:ext cx="10976064" cy="33825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are </a:t>
            </a:r>
            <a:r>
              <a:rPr lang="en-US" b="1" dirty="0"/>
              <a:t>responsible</a:t>
            </a:r>
            <a:r>
              <a:rPr lang="en-US" dirty="0"/>
              <a:t> for:</a:t>
            </a:r>
          </a:p>
          <a:p>
            <a:r>
              <a:rPr lang="en-US" dirty="0"/>
              <a:t>Turning new requirements into code</a:t>
            </a:r>
          </a:p>
          <a:p>
            <a:r>
              <a:rPr lang="en-US" dirty="0"/>
              <a:t>Unit testing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Ongoing monitoring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Our “new” role as Developers</a:t>
            </a:r>
          </a:p>
        </p:txBody>
      </p:sp>
      <p:pic>
        <p:nvPicPr>
          <p:cNvPr id="2050" name="Picture 2" descr="Image result for devops jokes">
            <a:extLst>
              <a:ext uri="{FF2B5EF4-FFF2-40B4-BE49-F238E27FC236}">
                <a16:creationId xmlns:a16="http://schemas.microsoft.com/office/drawing/2014/main" id="{030ECB99-1457-4FB7-A54B-AF8A43659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164" y="2880440"/>
            <a:ext cx="3111891" cy="311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2632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what’s all this about</a:t>
            </a:r>
          </a:p>
        </p:txBody>
      </p:sp>
    </p:spTree>
    <p:extLst>
      <p:ext uri="{BB962C8B-B14F-4D97-AF65-F5344CB8AC3E}">
        <p14:creationId xmlns:p14="http://schemas.microsoft.com/office/powerpoint/2010/main" val="153132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8001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public static </a:t>
            </a:r>
            <a:r>
              <a:rPr lang="en-US" sz="1600" dirty="0" err="1">
                <a:latin typeface="Consolas" panose="020B0609020204030204" pitchFamily="49" charset="0"/>
              </a:rPr>
              <a:t>IWebHostBuilder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CreateWebHostBuilder</a:t>
            </a:r>
            <a:r>
              <a:rPr lang="en-US" sz="1600" dirty="0">
                <a:latin typeface="Consolas" panose="020B0609020204030204" pitchFamily="49" charset="0"/>
              </a:rPr>
              <a:t>(string[] </a:t>
            </a:r>
            <a:r>
              <a:rPr lang="en-US" sz="1600" dirty="0" err="1">
                <a:latin typeface="Consolas" panose="020B0609020204030204" pitchFamily="49" charset="0"/>
              </a:rPr>
              <a:t>args</a:t>
            </a:r>
            <a:r>
              <a:rPr lang="en-US" sz="1600" dirty="0">
                <a:latin typeface="Consolas" panose="020B0609020204030204" pitchFamily="49" charset="0"/>
              </a:rPr>
              <a:t>) =&gt;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</a:rPr>
              <a:t>WebHost.CreateDefaultBuilder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args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.</a:t>
            </a:r>
            <a:r>
              <a:rPr lang="en-US" sz="1600" dirty="0" err="1">
                <a:latin typeface="Consolas" panose="020B0609020204030204" pitchFamily="49" charset="0"/>
              </a:rPr>
              <a:t>UseStartup</a:t>
            </a:r>
            <a:r>
              <a:rPr lang="en-US" sz="1600" dirty="0">
                <a:latin typeface="Consolas" panose="020B0609020204030204" pitchFamily="49" charset="0"/>
              </a:rPr>
              <a:t>&lt;Startup&gt;()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.</a:t>
            </a:r>
            <a:r>
              <a:rPr lang="en-US" sz="1600" dirty="0" err="1">
                <a:latin typeface="Consolas" panose="020B0609020204030204" pitchFamily="49" charset="0"/>
              </a:rPr>
              <a:t>UseKestrel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lvl="2"/>
            <a:r>
              <a:rPr lang="en-US" sz="1600" dirty="0">
                <a:latin typeface="Consolas" panose="020B0609020204030204" pitchFamily="49" charset="0"/>
              </a:rPr>
              <a:t>.Configure(app =&gt;</a:t>
            </a:r>
          </a:p>
          <a:p>
            <a:pPr lvl="2"/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lvl="3"/>
            <a:r>
              <a:rPr lang="en-US" sz="1600" dirty="0" err="1">
                <a:latin typeface="Consolas" panose="020B0609020204030204" pitchFamily="49" charset="0"/>
              </a:rPr>
              <a:t>app.Run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httpContext</a:t>
            </a:r>
            <a:r>
              <a:rPr lang="en-US" sz="1600" dirty="0">
                <a:latin typeface="Consolas" panose="020B0609020204030204" pitchFamily="49" charset="0"/>
              </a:rPr>
              <a:t> =&gt;</a:t>
            </a:r>
          </a:p>
          <a:p>
            <a:pPr lvl="3"/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var request = </a:t>
            </a:r>
            <a:r>
              <a:rPr lang="en-US" sz="1600" dirty="0" err="1">
                <a:latin typeface="Consolas" panose="020B0609020204030204" pitchFamily="49" charset="0"/>
              </a:rPr>
              <a:t>httpContext.Request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var response = </a:t>
            </a:r>
            <a:r>
              <a:rPr lang="en-US" sz="1600" dirty="0" err="1">
                <a:latin typeface="Consolas" panose="020B0609020204030204" pitchFamily="49" charset="0"/>
              </a:rPr>
              <a:t>httpContext.Response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pPr lvl="4"/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// Echo the Headers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foreach (var header in </a:t>
            </a:r>
            <a:r>
              <a:rPr lang="en-US" sz="1600" dirty="0" err="1">
                <a:latin typeface="Consolas" panose="020B0609020204030204" pitchFamily="49" charset="0"/>
              </a:rPr>
              <a:t>request.Headers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</a:rPr>
              <a:t>response.Headers.Add</a:t>
            </a:r>
            <a:r>
              <a:rPr lang="en-US" sz="1600" dirty="0">
                <a:latin typeface="Consolas" panose="020B0609020204030204" pitchFamily="49" charset="0"/>
              </a:rPr>
              <a:t>(header);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pPr lvl="4"/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// Echo the body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return </a:t>
            </a:r>
            <a:r>
              <a:rPr lang="en-US" sz="1600" dirty="0" err="1">
                <a:latin typeface="Consolas" panose="020B0609020204030204" pitchFamily="49" charset="0"/>
              </a:rPr>
              <a:t>request.Body.CopyToAsync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response.Body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pPr lvl="3"/>
            <a:r>
              <a:rPr lang="en-US" sz="1600" dirty="0">
                <a:latin typeface="Consolas" panose="020B0609020204030204" pitchFamily="49" charset="0"/>
              </a:rPr>
              <a:t>});</a:t>
            </a:r>
          </a:p>
          <a:p>
            <a:pPr lvl="2"/>
            <a:r>
              <a:rPr lang="en-US" sz="1600" dirty="0">
                <a:latin typeface="Consolas" panose="020B0609020204030204" pitchFamily="49" charset="0"/>
              </a:rPr>
              <a:t>});</a:t>
            </a:r>
            <a:endParaRPr lang="en-US" sz="16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8" descr="Image result for .net core logo transparent">
            <a:extLst>
              <a:ext uri="{FF2B5EF4-FFF2-40B4-BE49-F238E27FC236}">
                <a16:creationId xmlns:a16="http://schemas.microsoft.com/office/drawing/2014/main" id="{B5545F5F-A7ED-48F9-817E-747A9FBF3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853" y="980835"/>
            <a:ext cx="4774220" cy="34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visual studio code logo">
            <a:extLst>
              <a:ext uri="{FF2B5EF4-FFF2-40B4-BE49-F238E27FC236}">
                <a16:creationId xmlns:a16="http://schemas.microsoft.com/office/drawing/2014/main" id="{7F805BD5-6192-4F14-9694-B41ACD273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878" y="3429000"/>
            <a:ext cx="1370414" cy="136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4944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Test… Right?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105460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[Fact]</a:t>
            </a:r>
          </a:p>
          <a:p>
            <a:r>
              <a:rPr lang="en-US" dirty="0">
                <a:latin typeface="Consolas" panose="020B0609020204030204" pitchFamily="49" charset="0"/>
              </a:rPr>
              <a:t>public async Task </a:t>
            </a:r>
            <a:r>
              <a:rPr lang="en-US" dirty="0" err="1">
                <a:latin typeface="Consolas" panose="020B0609020204030204" pitchFamily="49" charset="0"/>
              </a:rPr>
              <a:t>Get_With_Custom_Header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string </a:t>
            </a:r>
            <a:r>
              <a:rPr lang="en-US" dirty="0" err="1">
                <a:latin typeface="Consolas" panose="020B0609020204030204" pitchFamily="49" charset="0"/>
              </a:rPr>
              <a:t>headerName</a:t>
            </a:r>
            <a:r>
              <a:rPr lang="en-US" dirty="0">
                <a:latin typeface="Consolas" panose="020B0609020204030204" pitchFamily="49" charset="0"/>
              </a:rPr>
              <a:t> = "Custom-Header";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Client.DefaultRequestHeaders.Add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headerName</a:t>
            </a:r>
            <a:r>
              <a:rPr lang="en-US" dirty="0">
                <a:latin typeface="Consolas" panose="020B0609020204030204" pitchFamily="49" charset="0"/>
              </a:rPr>
              <a:t>, "echo");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var response = await </a:t>
            </a:r>
            <a:r>
              <a:rPr lang="en-US" dirty="0" err="1">
                <a:latin typeface="Consolas" panose="020B0609020204030204" pitchFamily="49" charset="0"/>
              </a:rPr>
              <a:t>Client.GetAsync</a:t>
            </a:r>
            <a:r>
              <a:rPr lang="en-US" dirty="0">
                <a:latin typeface="Consolas" panose="020B0609020204030204" pitchFamily="49" charset="0"/>
              </a:rPr>
              <a:t>("/");</a:t>
            </a:r>
          </a:p>
          <a:p>
            <a:pPr lvl="1"/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pPr lvl="1"/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var </a:t>
            </a:r>
            <a:r>
              <a:rPr lang="en-US" dirty="0" err="1">
                <a:latin typeface="Consolas" panose="020B0609020204030204" pitchFamily="49" charset="0"/>
              </a:rPr>
              <a:t>responseStrong</a:t>
            </a:r>
            <a:r>
              <a:rPr lang="en-US" dirty="0">
                <a:latin typeface="Consolas" panose="020B0609020204030204" pitchFamily="49" charset="0"/>
              </a:rPr>
              <a:t> = await </a:t>
            </a:r>
            <a:r>
              <a:rPr lang="en-US" dirty="0" err="1">
                <a:latin typeface="Consolas" panose="020B0609020204030204" pitchFamily="49" charset="0"/>
              </a:rPr>
              <a:t>response.Content.ReadAsStringAsync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pPr lvl="1"/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Assert.Equal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string.Empty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responseStrong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Assert.Equal</a:t>
            </a:r>
            <a:r>
              <a:rPr lang="en-US" dirty="0">
                <a:latin typeface="Consolas" panose="020B0609020204030204" pitchFamily="49" charset="0"/>
              </a:rPr>
              <a:t>("echo", </a:t>
            </a:r>
            <a:r>
              <a:rPr lang="en-US" dirty="0" err="1">
                <a:latin typeface="Consolas" panose="020B0609020204030204" pitchFamily="49" charset="0"/>
              </a:rPr>
              <a:t>response.Headers.GetValues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headerName</a:t>
            </a:r>
            <a:r>
              <a:rPr lang="en-US" dirty="0">
                <a:latin typeface="Consolas" panose="020B0609020204030204" pitchFamily="49" charset="0"/>
              </a:rPr>
              <a:t>).First());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098" name="Picture 2" descr="Image result for xunit logo">
            <a:extLst>
              <a:ext uri="{FF2B5EF4-FFF2-40B4-BE49-F238E27FC236}">
                <a16:creationId xmlns:a16="http://schemas.microsoft.com/office/drawing/2014/main" id="{4463E778-A9EE-4F08-A9AE-F57724E76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119" y="2391559"/>
            <a:ext cx="1210161" cy="121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48463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116078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pool: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vmImage</a:t>
            </a:r>
            <a:r>
              <a:rPr lang="en-US" sz="1400" dirty="0">
                <a:latin typeface="Consolas" panose="020B0609020204030204" pitchFamily="49" charset="0"/>
              </a:rPr>
              <a:t>: 'Ubuntu-16.04’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variables: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buildConfiguration</a:t>
            </a:r>
            <a:r>
              <a:rPr lang="en-US" sz="1400" dirty="0">
                <a:latin typeface="Consolas" panose="020B0609020204030204" pitchFamily="49" charset="0"/>
              </a:rPr>
              <a:t>: 'Release’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dockerId</a:t>
            </a:r>
            <a:r>
              <a:rPr lang="en-US" sz="1400" dirty="0">
                <a:latin typeface="Consolas" panose="020B0609020204030204" pitchFamily="49" charset="0"/>
              </a:rPr>
              <a:t>: '</a:t>
            </a:r>
            <a:r>
              <a:rPr lang="en-US" sz="1400" dirty="0" err="1">
                <a:latin typeface="Consolas" panose="020B0609020204030204" pitchFamily="49" charset="0"/>
              </a:rPr>
              <a:t>dotnetconf</a:t>
            </a:r>
            <a:r>
              <a:rPr lang="en-US" sz="1400" dirty="0">
                <a:latin typeface="Consolas" panose="020B0609020204030204" pitchFamily="49" charset="0"/>
              </a:rPr>
              <a:t>’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imageName</a:t>
            </a:r>
            <a:r>
              <a:rPr lang="en-US" sz="1400" dirty="0">
                <a:latin typeface="Consolas" panose="020B0609020204030204" pitchFamily="49" charset="0"/>
              </a:rPr>
              <a:t>: '</a:t>
            </a:r>
            <a:r>
              <a:rPr lang="en-US" sz="1400" dirty="0" err="1">
                <a:latin typeface="Consolas" panose="020B0609020204030204" pitchFamily="49" charset="0"/>
              </a:rPr>
              <a:t>echoserver</a:t>
            </a:r>
            <a:r>
              <a:rPr lang="en-US" sz="1400" dirty="0">
                <a:latin typeface="Consolas" panose="020B0609020204030204" pitchFamily="49" charset="0"/>
              </a:rPr>
              <a:t>:$(</a:t>
            </a:r>
            <a:r>
              <a:rPr lang="en-US" sz="1400" dirty="0" err="1">
                <a:latin typeface="Consolas" panose="020B0609020204030204" pitchFamily="49" charset="0"/>
              </a:rPr>
              <a:t>Build.BuildId</a:t>
            </a:r>
            <a:r>
              <a:rPr lang="en-US" sz="1400" dirty="0">
                <a:latin typeface="Consolas" panose="020B0609020204030204" pitchFamily="49" charset="0"/>
              </a:rPr>
              <a:t>)'</a:t>
            </a: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steps: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- script: |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dotnet build --configuration $(</a:t>
            </a:r>
            <a:r>
              <a:rPr lang="en-US" sz="1400" dirty="0" err="1">
                <a:latin typeface="Consolas" panose="020B0609020204030204" pitchFamily="49" charset="0"/>
              </a:rPr>
              <a:t>buildConfiguration</a:t>
            </a:r>
            <a:r>
              <a:rPr lang="en-US" sz="1400" dirty="0">
                <a:latin typeface="Consolas" panose="020B0609020204030204" pitchFamily="49" charset="0"/>
              </a:rPr>
              <a:t>) ./</a:t>
            </a:r>
            <a:r>
              <a:rPr lang="en-US" sz="1400" dirty="0" err="1">
                <a:latin typeface="Consolas" panose="020B0609020204030204" pitchFamily="49" charset="0"/>
              </a:rPr>
              <a:t>src</a:t>
            </a:r>
            <a:r>
              <a:rPr lang="en-US" sz="1400" dirty="0">
                <a:latin typeface="Consolas" panose="020B0609020204030204" pitchFamily="49" charset="0"/>
              </a:rPr>
              <a:t>/echoserver.sln</a:t>
            </a: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- task: DotNetCoreCLI@2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inputs: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command: test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projects: '**/*tests/*.</a:t>
            </a:r>
            <a:r>
              <a:rPr lang="en-US" sz="1400" dirty="0" err="1">
                <a:latin typeface="Consolas" panose="020B0609020204030204" pitchFamily="49" charset="0"/>
              </a:rPr>
              <a:t>csproj</a:t>
            </a:r>
            <a:r>
              <a:rPr lang="en-US" sz="1400" dirty="0">
                <a:latin typeface="Consolas" panose="020B0609020204030204" pitchFamily="49" charset="0"/>
              </a:rPr>
              <a:t>’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arguments: '--configuration $(</a:t>
            </a:r>
            <a:r>
              <a:rPr lang="en-US" sz="1400" dirty="0" err="1">
                <a:latin typeface="Consolas" panose="020B0609020204030204" pitchFamily="49" charset="0"/>
              </a:rPr>
              <a:t>buildConfiguration</a:t>
            </a:r>
            <a:r>
              <a:rPr lang="en-US" sz="1400" dirty="0">
                <a:latin typeface="Consolas" panose="020B0609020204030204" pitchFamily="49" charset="0"/>
              </a:rPr>
              <a:t>) --collect "Code coverage“’</a:t>
            </a: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- script: |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cd </a:t>
            </a:r>
            <a:r>
              <a:rPr lang="en-US" sz="1400" dirty="0" err="1">
                <a:latin typeface="Consolas" panose="020B0609020204030204" pitchFamily="49" charset="0"/>
              </a:rPr>
              <a:t>src</a:t>
            </a:r>
            <a:r>
              <a:rPr lang="en-US" sz="1400" dirty="0">
                <a:latin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</a:rPr>
              <a:t>echoserver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dotnet publish --configuration $(</a:t>
            </a:r>
            <a:r>
              <a:rPr lang="en-US" sz="1400" dirty="0" err="1">
                <a:latin typeface="Consolas" panose="020B0609020204030204" pitchFamily="49" charset="0"/>
              </a:rPr>
              <a:t>buildConfiguration</a:t>
            </a:r>
            <a:r>
              <a:rPr lang="en-US" sz="1400" dirty="0">
                <a:latin typeface="Consolas" panose="020B0609020204030204" pitchFamily="49" charset="0"/>
              </a:rPr>
              <a:t>) --output "$(</a:t>
            </a:r>
            <a:r>
              <a:rPr lang="en-US" sz="1400" dirty="0" err="1">
                <a:latin typeface="Consolas" panose="020B0609020204030204" pitchFamily="49" charset="0"/>
              </a:rPr>
              <a:t>Build.ArtifactStagingDirectory</a:t>
            </a:r>
            <a:r>
              <a:rPr lang="en-US" sz="1400" dirty="0">
                <a:latin typeface="Consolas" panose="020B0609020204030204" pitchFamily="49" charset="0"/>
              </a:rPr>
              <a:t>)\netcoreapp2.1"</a:t>
            </a: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- task: PublishBuildArtifacts@1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7C3573-C0F1-47EA-9180-99C1A625C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08" y="1591682"/>
            <a:ext cx="1275352" cy="1275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even Build and Test!</a:t>
            </a:r>
          </a:p>
        </p:txBody>
      </p:sp>
      <p:pic>
        <p:nvPicPr>
          <p:cNvPr id="7174" name="Picture 6" descr="Image result for ubuntu">
            <a:extLst>
              <a:ext uri="{FF2B5EF4-FFF2-40B4-BE49-F238E27FC236}">
                <a16:creationId xmlns:a16="http://schemas.microsoft.com/office/drawing/2014/main" id="{5EBEF64A-0609-417A-9EA6-28E2D16B0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293" y="2893679"/>
            <a:ext cx="1410782" cy="145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79705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us build Containers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8001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FROM </a:t>
            </a:r>
            <a:r>
              <a:rPr lang="en-US" dirty="0" err="1">
                <a:latin typeface="Consolas" panose="020B0609020204030204" pitchFamily="49" charset="0"/>
              </a:rPr>
              <a:t>microsoft</a:t>
            </a:r>
            <a:r>
              <a:rPr lang="en-US" dirty="0">
                <a:latin typeface="Consolas" panose="020B0609020204030204" pitchFamily="49" charset="0"/>
              </a:rPr>
              <a:t>/dotnet AS builder</a:t>
            </a:r>
          </a:p>
          <a:p>
            <a:r>
              <a:rPr lang="en-US" dirty="0">
                <a:latin typeface="Consolas" panose="020B0609020204030204" pitchFamily="49" charset="0"/>
              </a:rPr>
              <a:t>COPY .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WORKDIR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RUN dotnet restore</a:t>
            </a:r>
          </a:p>
          <a:p>
            <a:r>
              <a:rPr lang="en-US" dirty="0">
                <a:latin typeface="Consolas" panose="020B0609020204030204" pitchFamily="49" charset="0"/>
              </a:rPr>
              <a:t>RUN dotnet publish -c release</a:t>
            </a:r>
          </a:p>
          <a:p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FROM </a:t>
            </a:r>
            <a:r>
              <a:rPr lang="en-US" dirty="0" err="1">
                <a:latin typeface="Consolas" panose="020B0609020204030204" pitchFamily="49" charset="0"/>
              </a:rPr>
              <a:t>microsoft</a:t>
            </a:r>
            <a:r>
              <a:rPr lang="en-US" dirty="0">
                <a:latin typeface="Consolas" panose="020B0609020204030204" pitchFamily="49" charset="0"/>
              </a:rPr>
              <a:t>/dotnet</a:t>
            </a:r>
          </a:p>
          <a:p>
            <a:r>
              <a:rPr lang="en-US" dirty="0">
                <a:latin typeface="Consolas" panose="020B0609020204030204" pitchFamily="49" charset="0"/>
              </a:rPr>
              <a:t>COPY --from=builder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/bin/release/netcoreapp2.1/publish app</a:t>
            </a:r>
          </a:p>
          <a:p>
            <a:r>
              <a:rPr lang="en-US" dirty="0">
                <a:latin typeface="Consolas" panose="020B0609020204030204" pitchFamily="49" charset="0"/>
              </a:rPr>
              <a:t>WORKDIR app</a:t>
            </a:r>
          </a:p>
          <a:p>
            <a:r>
              <a:rPr lang="en-US" dirty="0">
                <a:latin typeface="Consolas" panose="020B0609020204030204" pitchFamily="49" charset="0"/>
              </a:rPr>
              <a:t>ENV ASPNETCORE_URLS http://*:80</a:t>
            </a:r>
          </a:p>
          <a:p>
            <a:r>
              <a:rPr lang="en-US" dirty="0">
                <a:latin typeface="Consolas" panose="020B0609020204030204" pitchFamily="49" charset="0"/>
              </a:rPr>
              <a:t>EXPOSE 80</a:t>
            </a:r>
          </a:p>
          <a:p>
            <a:r>
              <a:rPr lang="en-US" dirty="0">
                <a:latin typeface="Consolas" panose="020B0609020204030204" pitchFamily="49" charset="0"/>
              </a:rPr>
              <a:t>ENTRYPOINT ["dotnet", "echoserver.dll"]</a:t>
            </a:r>
          </a:p>
        </p:txBody>
      </p:sp>
      <p:pic>
        <p:nvPicPr>
          <p:cNvPr id="5" name="Picture 4" descr="Image result for docker logo">
            <a:extLst>
              <a:ext uri="{FF2B5EF4-FFF2-40B4-BE49-F238E27FC236}">
                <a16:creationId xmlns:a16="http://schemas.microsoft.com/office/drawing/2014/main" id="{866AB1E3-5718-4351-A27E-97B673F70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1" y="2558713"/>
            <a:ext cx="1915160" cy="174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89097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us include Containers in CI/CD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8001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 task: Docker@1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: Login</a:t>
            </a:r>
          </a:p>
          <a:p>
            <a:r>
              <a:rPr lang="en-US" dirty="0">
                <a:latin typeface="Consolas" panose="020B0609020204030204" pitchFamily="49" charset="0"/>
              </a:rPr>
              <a:t>  inputs: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azureSubscriptionEndpoint</a:t>
            </a:r>
            <a:r>
              <a:rPr lang="en-US" dirty="0">
                <a:latin typeface="Consolas" panose="020B0609020204030204" pitchFamily="49" charset="0"/>
              </a:rPr>
              <a:t>: '</a:t>
            </a:r>
            <a:r>
              <a:rPr lang="en-US" dirty="0" err="1">
                <a:latin typeface="Consolas" panose="020B0609020204030204" pitchFamily="49" charset="0"/>
              </a:rPr>
              <a:t>HexaAzureSubscription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azureContainerRegistry</a:t>
            </a:r>
            <a:r>
              <a:rPr lang="en-US" dirty="0">
                <a:latin typeface="Consolas" panose="020B0609020204030204" pitchFamily="49" charset="0"/>
              </a:rPr>
              <a:t>:  $(</a:t>
            </a:r>
            <a:r>
              <a:rPr lang="en-US" dirty="0" err="1">
                <a:latin typeface="Consolas" panose="020B0609020204030204" pitchFamily="49" charset="0"/>
              </a:rPr>
              <a:t>dockerId</a:t>
            </a:r>
            <a:r>
              <a:rPr lang="en-US" dirty="0">
                <a:latin typeface="Consolas" panose="020B0609020204030204" pitchFamily="49" charset="0"/>
              </a:rPr>
              <a:t>).azurecr.io</a:t>
            </a:r>
          </a:p>
          <a:p>
            <a:r>
              <a:rPr lang="en-US" dirty="0">
                <a:latin typeface="Consolas" panose="020B0609020204030204" pitchFamily="49" charset="0"/>
              </a:rPr>
              <a:t>    command: login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- script: |</a:t>
            </a:r>
          </a:p>
          <a:p>
            <a:r>
              <a:rPr lang="en-US" dirty="0">
                <a:latin typeface="Consolas" panose="020B0609020204030204" pitchFamily="49" charset="0"/>
              </a:rPr>
              <a:t>    cd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echoserver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docker build -t $(</a:t>
            </a:r>
            <a:r>
              <a:rPr lang="en-US" dirty="0" err="1">
                <a:latin typeface="Consolas" panose="020B0609020204030204" pitchFamily="49" charset="0"/>
              </a:rPr>
              <a:t>dockerId</a:t>
            </a:r>
            <a:r>
              <a:rPr lang="en-US" dirty="0">
                <a:latin typeface="Consolas" panose="020B0609020204030204" pitchFamily="49" charset="0"/>
              </a:rPr>
              <a:t>).azurecr.io/$(</a:t>
            </a:r>
            <a:r>
              <a:rPr lang="en-US" dirty="0" err="1">
                <a:latin typeface="Consolas" panose="020B0609020204030204" pitchFamily="49" charset="0"/>
              </a:rPr>
              <a:t>imageName</a:t>
            </a:r>
            <a:r>
              <a:rPr lang="en-US" dirty="0">
                <a:latin typeface="Consolas" panose="020B0609020204030204" pitchFamily="49" charset="0"/>
              </a:rPr>
              <a:t>) .</a:t>
            </a:r>
          </a:p>
          <a:p>
            <a:r>
              <a:rPr lang="en-US" dirty="0">
                <a:latin typeface="Consolas" panose="020B0609020204030204" pitchFamily="49" charset="0"/>
              </a:rPr>
              <a:t>    docker push $(</a:t>
            </a:r>
            <a:r>
              <a:rPr lang="en-US" dirty="0" err="1">
                <a:latin typeface="Consolas" panose="020B0609020204030204" pitchFamily="49" charset="0"/>
              </a:rPr>
              <a:t>dockerId</a:t>
            </a:r>
            <a:r>
              <a:rPr lang="en-US" dirty="0">
                <a:latin typeface="Consolas" panose="020B0609020204030204" pitchFamily="49" charset="0"/>
              </a:rPr>
              <a:t>).azurecr.io/$(</a:t>
            </a:r>
            <a:r>
              <a:rPr lang="en-US" dirty="0" err="1">
                <a:latin typeface="Consolas" panose="020B0609020204030204" pitchFamily="49" charset="0"/>
              </a:rPr>
              <a:t>imageName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F6C75-0059-4BA9-9B9B-7577ED8FD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1881827"/>
            <a:ext cx="1387345" cy="13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354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does Infrastructure as code?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8001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---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- name: Deploy an Azure Container Instance Group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hosts: localhost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gather_facts</a:t>
            </a:r>
            <a:r>
              <a:rPr lang="en-US" sz="1200" dirty="0">
                <a:latin typeface="Consolas" panose="020B0609020204030204" pitchFamily="49" charset="0"/>
              </a:rPr>
              <a:t>: no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tasks: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- name: Create Resource Group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azure_rm_resourcegroup</a:t>
            </a:r>
            <a:r>
              <a:rPr lang="en-US" sz="12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location: "</a:t>
            </a:r>
            <a:r>
              <a:rPr lang="en-US" sz="1200" dirty="0" err="1">
                <a:latin typeface="Consolas" panose="020B0609020204030204" pitchFamily="49" charset="0"/>
              </a:rPr>
              <a:t>northeurope</a:t>
            </a:r>
            <a:r>
              <a:rPr lang="en-US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name: "netConf2018"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state: present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- name: Create the ACI Container Croup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azure_rm_containerinstance</a:t>
            </a:r>
            <a:r>
              <a:rPr lang="en-US" sz="12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</a:rPr>
              <a:t>resource_group</a:t>
            </a:r>
            <a:r>
              <a:rPr lang="en-US" sz="1200" dirty="0">
                <a:latin typeface="Consolas" panose="020B0609020204030204" pitchFamily="49" charset="0"/>
              </a:rPr>
              <a:t>: netConf2018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name: netConf2018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</a:rPr>
              <a:t>os_type</a:t>
            </a:r>
            <a:r>
              <a:rPr lang="en-US" sz="1200" dirty="0">
                <a:latin typeface="Consolas" panose="020B0609020204030204" pitchFamily="49" charset="0"/>
              </a:rPr>
              <a:t>: </a:t>
            </a:r>
            <a:r>
              <a:rPr lang="en-US" sz="1200" dirty="0" err="1">
                <a:latin typeface="Consolas" panose="020B0609020204030204" pitchFamily="49" charset="0"/>
              </a:rPr>
              <a:t>linux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</a:rPr>
              <a:t>ip_address</a:t>
            </a:r>
            <a:r>
              <a:rPr lang="en-US" sz="1200" dirty="0">
                <a:latin typeface="Consolas" panose="020B0609020204030204" pitchFamily="49" charset="0"/>
              </a:rPr>
              <a:t>: public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ports: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- 80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containers: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- name: </a:t>
            </a:r>
            <a:r>
              <a:rPr lang="en-US" sz="1200" dirty="0" err="1">
                <a:latin typeface="Consolas" panose="020B0609020204030204" pitchFamily="49" charset="0"/>
              </a:rPr>
              <a:t>echoserver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        image: docker.io/cmendibl3/echoserver:1.0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memory: 1.5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ports: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  - 80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register: </a:t>
            </a:r>
            <a:r>
              <a:rPr lang="en-US" sz="1200" dirty="0" err="1">
                <a:latin typeface="Consolas" panose="020B0609020204030204" pitchFamily="49" charset="0"/>
              </a:rPr>
              <a:t>new_aci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- name: Show the ACI Public IP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debug: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msg: "{{ </a:t>
            </a:r>
            <a:r>
              <a:rPr lang="en-US" sz="1200" dirty="0" err="1">
                <a:latin typeface="Consolas" panose="020B0609020204030204" pitchFamily="49" charset="0"/>
              </a:rPr>
              <a:t>new_aci.ip_address</a:t>
            </a:r>
            <a:r>
              <a:rPr lang="en-US" sz="1200" dirty="0">
                <a:latin typeface="Consolas" panose="020B0609020204030204" pitchFamily="49" charset="0"/>
              </a:rPr>
              <a:t> }}"</a:t>
            </a:r>
          </a:p>
        </p:txBody>
      </p:sp>
      <p:pic>
        <p:nvPicPr>
          <p:cNvPr id="3074" name="Picture 2" descr="Image result for ansible logo">
            <a:extLst>
              <a:ext uri="{FF2B5EF4-FFF2-40B4-BE49-F238E27FC236}">
                <a16:creationId xmlns:a16="http://schemas.microsoft.com/office/drawing/2014/main" id="{C5FD0445-3213-47A7-8FC1-E2B267B7E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68658"/>
            <a:ext cx="1235907" cy="15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C8D5CC-2302-4F39-958C-9150BD959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720" y="2649528"/>
            <a:ext cx="1539813" cy="1539813"/>
          </a:xfrm>
          <a:prstGeom prst="rect">
            <a:avLst/>
          </a:prstGeom>
        </p:spPr>
      </p:pic>
      <p:pic>
        <p:nvPicPr>
          <p:cNvPr id="3078" name="Picture 6" descr="Image result for kubernetes logo">
            <a:extLst>
              <a:ext uri="{FF2B5EF4-FFF2-40B4-BE49-F238E27FC236}">
                <a16:creationId xmlns:a16="http://schemas.microsoft.com/office/drawing/2014/main" id="{87CF8D3F-FF38-4EED-A5D2-50DC97C2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907" y="4189341"/>
            <a:ext cx="1525514" cy="152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8284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362133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after all what is monitoring?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109778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helm </a:t>
            </a:r>
            <a:r>
              <a:rPr lang="en-US" sz="1200" dirty="0" err="1">
                <a:latin typeface="Consolas" panose="020B0609020204030204" pitchFamily="49" charset="0"/>
              </a:rPr>
              <a:t>init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helm repo add </a:t>
            </a:r>
            <a:r>
              <a:rPr lang="en-US" sz="1200" dirty="0" err="1">
                <a:latin typeface="Consolas" panose="020B0609020204030204" pitchFamily="49" charset="0"/>
              </a:rPr>
              <a:t>coreos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hlinkClick r:id="rId3"/>
              </a:rPr>
              <a:t>https://s3-eu-west-1.amazonaws.com/coreos-charts/stable/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helm install </a:t>
            </a:r>
            <a:r>
              <a:rPr lang="en-US" sz="1200" dirty="0" err="1">
                <a:latin typeface="Consolas" panose="020B0609020204030204" pitchFamily="49" charset="0"/>
              </a:rPr>
              <a:t>coreos</a:t>
            </a:r>
            <a:r>
              <a:rPr lang="en-US" sz="1200" dirty="0">
                <a:latin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</a:rPr>
              <a:t>prometheus</a:t>
            </a:r>
            <a:r>
              <a:rPr lang="en-US" sz="1200" dirty="0">
                <a:latin typeface="Consolas" panose="020B0609020204030204" pitchFamily="49" charset="0"/>
              </a:rPr>
              <a:t>-operator --name </a:t>
            </a:r>
            <a:r>
              <a:rPr lang="en-US" sz="1200" dirty="0" err="1">
                <a:latin typeface="Consolas" panose="020B0609020204030204" pitchFamily="49" charset="0"/>
              </a:rPr>
              <a:t>prometheus</a:t>
            </a:r>
            <a:r>
              <a:rPr lang="en-US" sz="1200" dirty="0">
                <a:latin typeface="Consolas" panose="020B0609020204030204" pitchFamily="49" charset="0"/>
              </a:rPr>
              <a:t>-operator --namespace monitoring --set </a:t>
            </a:r>
            <a:r>
              <a:rPr lang="en-US" sz="1200" dirty="0" err="1">
                <a:latin typeface="Consolas" panose="020B0609020204030204" pitchFamily="49" charset="0"/>
              </a:rPr>
              <a:t>rbacEnable</a:t>
            </a:r>
            <a:r>
              <a:rPr lang="en-US" sz="1200" dirty="0">
                <a:latin typeface="Consolas" panose="020B0609020204030204" pitchFamily="49" charset="0"/>
              </a:rPr>
              <a:t>=false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helm install </a:t>
            </a:r>
            <a:r>
              <a:rPr lang="en-US" sz="1200" dirty="0" err="1">
                <a:latin typeface="Consolas" panose="020B0609020204030204" pitchFamily="49" charset="0"/>
              </a:rPr>
              <a:t>coreos</a:t>
            </a:r>
            <a:r>
              <a:rPr lang="en-US" sz="1200" dirty="0">
                <a:latin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</a:rPr>
              <a:t>kube-prometheus</a:t>
            </a:r>
            <a:r>
              <a:rPr lang="en-US" sz="1200" dirty="0">
                <a:latin typeface="Consolas" panose="020B0609020204030204" pitchFamily="49" charset="0"/>
              </a:rPr>
              <a:t> --name </a:t>
            </a:r>
            <a:r>
              <a:rPr lang="en-US" sz="1200" dirty="0" err="1">
                <a:latin typeface="Consolas" panose="020B0609020204030204" pitchFamily="49" charset="0"/>
              </a:rPr>
              <a:t>kube-prometheus</a:t>
            </a:r>
            <a:r>
              <a:rPr lang="en-US" sz="1200" dirty="0">
                <a:latin typeface="Consolas" panose="020B0609020204030204" pitchFamily="49" charset="0"/>
              </a:rPr>
              <a:t> --set </a:t>
            </a:r>
            <a:r>
              <a:rPr lang="en-US" sz="1200" dirty="0" err="1">
                <a:latin typeface="Consolas" panose="020B0609020204030204" pitchFamily="49" charset="0"/>
              </a:rPr>
              <a:t>global.rbacEnable</a:t>
            </a:r>
            <a:r>
              <a:rPr lang="en-US" sz="1200" dirty="0">
                <a:latin typeface="Consolas" panose="020B0609020204030204" pitchFamily="49" charset="0"/>
              </a:rPr>
              <a:t>=false --namespace monitoring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</a:rPr>
              <a:t>kubectl</a:t>
            </a:r>
            <a:r>
              <a:rPr lang="en-US" sz="1200" dirty="0">
                <a:latin typeface="Consolas" panose="020B0609020204030204" pitchFamily="49" charset="0"/>
              </a:rPr>
              <a:t> --namespace monitoring port-forward $(</a:t>
            </a:r>
            <a:r>
              <a:rPr lang="en-US" sz="1200" dirty="0" err="1">
                <a:latin typeface="Consolas" panose="020B0609020204030204" pitchFamily="49" charset="0"/>
              </a:rPr>
              <a:t>kubectl</a:t>
            </a:r>
            <a:r>
              <a:rPr lang="en-US" sz="1200" dirty="0">
                <a:latin typeface="Consolas" panose="020B0609020204030204" pitchFamily="49" charset="0"/>
              </a:rPr>
              <a:t> get pod --namespace monitoring -l app=</a:t>
            </a:r>
            <a:r>
              <a:rPr lang="en-US" sz="1200" dirty="0" err="1">
                <a:latin typeface="Consolas" panose="020B0609020204030204" pitchFamily="49" charset="0"/>
              </a:rPr>
              <a:t>kube-prometheus-grafana</a:t>
            </a:r>
            <a:r>
              <a:rPr lang="en-US" sz="1200" dirty="0">
                <a:latin typeface="Consolas" panose="020B0609020204030204" pitchFamily="49" charset="0"/>
              </a:rPr>
              <a:t> -o template --template "{{(index .items 0).metadata.name}}") 3000:3000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33DA7F-09B5-4FA9-B3FC-DE21D8ADE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" y="2719842"/>
            <a:ext cx="8605520" cy="3243257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415CDFE4-9A29-48A4-90DD-4EB90B20E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899" y="2719842"/>
            <a:ext cx="1551622" cy="157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grafana logo">
            <a:extLst>
              <a:ext uri="{FF2B5EF4-FFF2-40B4-BE49-F238E27FC236}">
                <a16:creationId xmlns:a16="http://schemas.microsoft.com/office/drawing/2014/main" id="{B2EAED1F-8A7F-49CA-BB2B-3E446D041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079" y="4413657"/>
            <a:ext cx="1549442" cy="154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rometheus logo">
            <a:extLst>
              <a:ext uri="{FF2B5EF4-FFF2-40B4-BE49-F238E27FC236}">
                <a16:creationId xmlns:a16="http://schemas.microsoft.com/office/drawing/2014/main" id="{0E2E22F8-0D02-4139-AAA1-EB9576820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009" y="3581158"/>
            <a:ext cx="1563071" cy="154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7652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think">
            <a:extLst>
              <a:ext uri="{FF2B5EF4-FFF2-40B4-BE49-F238E27FC236}">
                <a16:creationId xmlns:a16="http://schemas.microsoft.com/office/drawing/2014/main" id="{6F25A135-AACD-467D-8DD0-AAD206EDF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926" y="0"/>
            <a:ext cx="9254148" cy="615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12024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716175"/>
          </a:xfrm>
        </p:spPr>
        <p:txBody>
          <a:bodyPr/>
          <a:lstStyle/>
          <a:p>
            <a:r>
              <a:rPr lang="en-US" dirty="0"/>
              <a:t>Thank you!!!</a:t>
            </a:r>
            <a:br>
              <a:rPr lang="en-US" dirty="0"/>
            </a:br>
            <a:r>
              <a:rPr lang="en-US" sz="4000" dirty="0"/>
              <a:t>@cmendibl3</a:t>
            </a:r>
          </a:p>
        </p:txBody>
      </p:sp>
    </p:spTree>
    <p:extLst>
      <p:ext uri="{BB962C8B-B14F-4D97-AF65-F5344CB8AC3E}">
        <p14:creationId xmlns:p14="http://schemas.microsoft.com/office/powerpoint/2010/main" val="80768773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89759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STATE OF THE DEVELOPER ECOSYSTEM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146" y="3821144"/>
            <a:ext cx="9860611" cy="1580849"/>
          </a:xfrm>
        </p:spPr>
        <p:txBody>
          <a:bodyPr/>
          <a:lstStyle/>
          <a:p>
            <a:r>
              <a:rPr lang="en-US" dirty="0"/>
              <a:t>Carlos Mendible</a:t>
            </a:r>
          </a:p>
          <a:p>
            <a:r>
              <a:rPr lang="en-US" dirty="0"/>
              <a:t>Technical Manager @</a:t>
            </a:r>
            <a:r>
              <a:rPr lang="en-US" dirty="0" err="1"/>
              <a:t>everis</a:t>
            </a:r>
            <a:endParaRPr lang="en-US" dirty="0"/>
          </a:p>
          <a:p>
            <a:r>
              <a:rPr lang="en-US" dirty="0"/>
              <a:t>@cmendibl3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7E9B3-E033-4736-A54B-29E37EBC0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030" y="383620"/>
            <a:ext cx="2298413" cy="939683"/>
          </a:xfrm>
          <a:prstGeom prst="rect">
            <a:avLst/>
          </a:prstGeom>
        </p:spPr>
      </p:pic>
      <p:pic>
        <p:nvPicPr>
          <p:cNvPr id="1026" name="Picture 2" descr="Image result for everis">
            <a:extLst>
              <a:ext uri="{FF2B5EF4-FFF2-40B4-BE49-F238E27FC236}">
                <a16:creationId xmlns:a16="http://schemas.microsoft.com/office/drawing/2014/main" id="{F8350E9F-4D1D-405F-854B-406647744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46" y="286723"/>
            <a:ext cx="230505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24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64725C-6128-420B-9AC3-2C623FDBF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736" y="2623518"/>
            <a:ext cx="780290" cy="7802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CCAC04-F13C-4013-A52B-FB811F594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125" y="4763225"/>
            <a:ext cx="780290" cy="7802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620BAE-7B3D-49DD-9A0D-419227375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422" y="4716521"/>
            <a:ext cx="780290" cy="78029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0C4B28-5470-4EB7-AFCF-4BE0CC2109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73" y="1193585"/>
            <a:ext cx="780290" cy="78029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4EC78D1-03E1-43AE-9EF5-97771653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77" y="5943939"/>
            <a:ext cx="780290" cy="78029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EA8BAF9-9AC2-481C-A975-B28C5B9B4B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145" y="1233878"/>
            <a:ext cx="780290" cy="78029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A5A4B53-8EBC-49D7-9405-D0B54A8BD7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943" y="4373080"/>
            <a:ext cx="780290" cy="78029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37782826-55E0-4CC6-9A3B-DCEBDD6087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639" y="-29168"/>
            <a:ext cx="780290" cy="78029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E4FBCF84-F047-4C91-AB6E-8AAD18E9C3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667" y="3438776"/>
            <a:ext cx="780290" cy="78029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E4929BD-FDED-42CD-9F76-E51B062CFA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141" y="30461"/>
            <a:ext cx="780290" cy="78029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A072129-BADC-47D7-9AE2-48FE15695F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456" y="5990533"/>
            <a:ext cx="780290" cy="78029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D3B65095-BA39-4F40-BF4A-5C9D3F4014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0561" y="6142993"/>
            <a:ext cx="476250" cy="47625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E5076CC9-9F1B-4FE7-AE95-812821C038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72" y="4877469"/>
            <a:ext cx="780290" cy="78029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9F2F9C1C-77B9-47EE-93F9-1E08F33E79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14" y="9383"/>
            <a:ext cx="780290" cy="78029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EDAC8577-1CF2-4305-8FED-53508FB278B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167" y="1331168"/>
            <a:ext cx="780290" cy="78029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09030C54-2154-4DF7-B38A-5FFA218EAB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474" y="2812575"/>
            <a:ext cx="780290" cy="780290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E8F14BAC-3E98-4F9C-970D-C15A9A9306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70" y="2684569"/>
            <a:ext cx="780290" cy="780290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83C324-4B5A-4CB9-9B85-6DC087962B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628" y="-45056"/>
            <a:ext cx="780290" cy="780290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711E0EA0-B23E-48BE-BA77-FD3385879B2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527" y="5481413"/>
            <a:ext cx="780290" cy="780290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8C826288-8BDE-4F76-B90C-35AC7C3263F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874" y="1022655"/>
            <a:ext cx="780290" cy="780290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910BF230-AF04-41EE-9920-3D81C4BEB02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322" y="6010649"/>
            <a:ext cx="780290" cy="780290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031457BC-934F-41B2-BC73-4696D5CC4F2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08" y="2144742"/>
            <a:ext cx="780290" cy="78029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93B42A6B-60A0-425B-9F4F-4CBECCF795C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605" y="90085"/>
            <a:ext cx="780290" cy="780290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91DFB3EF-1B14-420E-8555-ED7709C6BBE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86" y="2003375"/>
            <a:ext cx="780290" cy="780290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8D357D56-360D-4F7E-BCC2-0BA5E9EFA02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627" y="3624396"/>
            <a:ext cx="780290" cy="780290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D798F907-A5E2-4D15-95AC-5567DE8B757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444" y="1258379"/>
            <a:ext cx="780290" cy="780290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A561A1C4-2471-4668-A659-317F48EBD6B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564" y="6033808"/>
            <a:ext cx="780290" cy="780290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73F7175E-6D47-49B9-8080-CDDFE526EDC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1" y="2444176"/>
            <a:ext cx="780290" cy="780290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2B01BF58-7F05-4036-BB3D-42904BF7F39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705" y="3207552"/>
            <a:ext cx="780290" cy="780290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C713406E-37D2-46D6-840F-E27A64BED84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125" y="3730917"/>
            <a:ext cx="780290" cy="780290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FE56A061-253E-4BB0-85B4-5198921DCEB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448" y="886604"/>
            <a:ext cx="780290" cy="780290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C6D91FCF-BA77-41C2-9186-0DFD8C274B9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83" y="4845122"/>
            <a:ext cx="698393" cy="698393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9FADDF0B-88C8-406B-8588-AA080EA8CFD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54" y="4121062"/>
            <a:ext cx="780290" cy="780290"/>
          </a:xfrm>
          <a:prstGeom prst="rect">
            <a:avLst/>
          </a:prstGeom>
        </p:spPr>
      </p:pic>
      <p:pic>
        <p:nvPicPr>
          <p:cNvPr id="237" name="Picture 236">
            <a:extLst>
              <a:ext uri="{FF2B5EF4-FFF2-40B4-BE49-F238E27FC236}">
                <a16:creationId xmlns:a16="http://schemas.microsoft.com/office/drawing/2014/main" id="{F5B2AC10-B0E7-4534-BBA7-034B3A6962F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48" y="5179690"/>
            <a:ext cx="780290" cy="780290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FD52D522-AA4F-46AF-AF57-6784EB8D129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60" y="4839189"/>
            <a:ext cx="780290" cy="780290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A3B0E464-8084-40EB-A47B-20BF3E27575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555" y="86303"/>
            <a:ext cx="780290" cy="780290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1CDC72FE-25EA-45B0-9A04-E13F3E21BF7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70" y="4269069"/>
            <a:ext cx="780290" cy="780290"/>
          </a:xfrm>
          <a:prstGeom prst="rect">
            <a:avLst/>
          </a:prstGeom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FAE4A4BE-37C3-47AA-AE32-068ED354A0A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257" y="5561468"/>
            <a:ext cx="780290" cy="780290"/>
          </a:xfrm>
          <a:prstGeom prst="rect">
            <a:avLst/>
          </a:prstGeom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B9538BB7-EDCE-41D6-B188-AB18BE2A709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2" y="3878924"/>
            <a:ext cx="780290" cy="780290"/>
          </a:xfrm>
          <a:prstGeom prst="rect">
            <a:avLst/>
          </a:prstGeom>
        </p:spPr>
      </p:pic>
      <p:pic>
        <p:nvPicPr>
          <p:cNvPr id="267" name="Picture 266">
            <a:extLst>
              <a:ext uri="{FF2B5EF4-FFF2-40B4-BE49-F238E27FC236}">
                <a16:creationId xmlns:a16="http://schemas.microsoft.com/office/drawing/2014/main" id="{E4AC8AFF-0294-4E21-8A33-B46AB013B1D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124" y="1887505"/>
            <a:ext cx="780290" cy="780290"/>
          </a:xfrm>
          <a:prstGeom prst="rect">
            <a:avLst/>
          </a:prstGeom>
        </p:spPr>
      </p:pic>
      <p:pic>
        <p:nvPicPr>
          <p:cNvPr id="269" name="Picture 268">
            <a:extLst>
              <a:ext uri="{FF2B5EF4-FFF2-40B4-BE49-F238E27FC236}">
                <a16:creationId xmlns:a16="http://schemas.microsoft.com/office/drawing/2014/main" id="{0D056A64-97FE-4138-BDD9-D981EF480071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90" y="4771855"/>
            <a:ext cx="780290" cy="780290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63AFFB0A-081E-4395-8363-36F2B1E63D3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0" y="953431"/>
            <a:ext cx="780290" cy="780290"/>
          </a:xfrm>
          <a:prstGeom prst="rect">
            <a:avLst/>
          </a:prstGeom>
        </p:spPr>
      </p:pic>
      <p:pic>
        <p:nvPicPr>
          <p:cNvPr id="283" name="Picture 282">
            <a:extLst>
              <a:ext uri="{FF2B5EF4-FFF2-40B4-BE49-F238E27FC236}">
                <a16:creationId xmlns:a16="http://schemas.microsoft.com/office/drawing/2014/main" id="{C1600140-3F01-42CF-8908-44794E1CAFF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422" y="5459323"/>
            <a:ext cx="780290" cy="780290"/>
          </a:xfrm>
          <a:prstGeom prst="rect">
            <a:avLst/>
          </a:prstGeom>
        </p:spPr>
      </p:pic>
      <p:pic>
        <p:nvPicPr>
          <p:cNvPr id="289" name="Picture 288">
            <a:extLst>
              <a:ext uri="{FF2B5EF4-FFF2-40B4-BE49-F238E27FC236}">
                <a16:creationId xmlns:a16="http://schemas.microsoft.com/office/drawing/2014/main" id="{EA3A99E4-16F4-4B92-B6D8-FA5C112C0B2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91" y="3456728"/>
            <a:ext cx="780290" cy="780290"/>
          </a:xfrm>
          <a:prstGeom prst="rect">
            <a:avLst/>
          </a:prstGeom>
        </p:spPr>
      </p:pic>
      <p:pic>
        <p:nvPicPr>
          <p:cNvPr id="291" name="Picture 290">
            <a:extLst>
              <a:ext uri="{FF2B5EF4-FFF2-40B4-BE49-F238E27FC236}">
                <a16:creationId xmlns:a16="http://schemas.microsoft.com/office/drawing/2014/main" id="{4C8A6E84-3DE3-4205-8EEC-1769025EB7A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424" y="5838953"/>
            <a:ext cx="780290" cy="780290"/>
          </a:xfrm>
          <a:prstGeom prst="rect">
            <a:avLst/>
          </a:prstGeom>
        </p:spPr>
      </p:pic>
      <p:pic>
        <p:nvPicPr>
          <p:cNvPr id="293" name="Picture 292">
            <a:extLst>
              <a:ext uri="{FF2B5EF4-FFF2-40B4-BE49-F238E27FC236}">
                <a16:creationId xmlns:a16="http://schemas.microsoft.com/office/drawing/2014/main" id="{79C322A5-9602-40A7-A1C4-9721624930B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11" y="127636"/>
            <a:ext cx="780290" cy="780290"/>
          </a:xfrm>
          <a:prstGeom prst="rect">
            <a:avLst/>
          </a:prstGeom>
        </p:spPr>
      </p:pic>
      <p:pic>
        <p:nvPicPr>
          <p:cNvPr id="295" name="Picture 294">
            <a:extLst>
              <a:ext uri="{FF2B5EF4-FFF2-40B4-BE49-F238E27FC236}">
                <a16:creationId xmlns:a16="http://schemas.microsoft.com/office/drawing/2014/main" id="{FCE185F0-C39B-4808-8409-4A8385D6FB4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950" y="2699759"/>
            <a:ext cx="780290" cy="780290"/>
          </a:xfrm>
          <a:prstGeom prst="rect">
            <a:avLst/>
          </a:prstGeom>
        </p:spPr>
      </p:pic>
      <p:pic>
        <p:nvPicPr>
          <p:cNvPr id="299" name="Picture 298">
            <a:extLst>
              <a:ext uri="{FF2B5EF4-FFF2-40B4-BE49-F238E27FC236}">
                <a16:creationId xmlns:a16="http://schemas.microsoft.com/office/drawing/2014/main" id="{329C1E91-747D-4B07-84D3-4709F348F30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392" y="-9271"/>
            <a:ext cx="780290" cy="780290"/>
          </a:xfrm>
          <a:prstGeom prst="rect">
            <a:avLst/>
          </a:prstGeom>
        </p:spPr>
      </p:pic>
      <p:pic>
        <p:nvPicPr>
          <p:cNvPr id="301" name="Picture 300">
            <a:extLst>
              <a:ext uri="{FF2B5EF4-FFF2-40B4-BE49-F238E27FC236}">
                <a16:creationId xmlns:a16="http://schemas.microsoft.com/office/drawing/2014/main" id="{B3A30E4C-546F-4B01-AC0C-94392F7B335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447" y="3619309"/>
            <a:ext cx="780290" cy="780290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0C01C5C7-A310-4797-ACB9-8FE326D8009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158" y="1153090"/>
            <a:ext cx="780290" cy="780290"/>
          </a:xfrm>
          <a:prstGeom prst="rect">
            <a:avLst/>
          </a:prstGeom>
        </p:spPr>
      </p:pic>
      <p:pic>
        <p:nvPicPr>
          <p:cNvPr id="305" name="Picture 304">
            <a:extLst>
              <a:ext uri="{FF2B5EF4-FFF2-40B4-BE49-F238E27FC236}">
                <a16:creationId xmlns:a16="http://schemas.microsoft.com/office/drawing/2014/main" id="{672F6DF3-D75C-4B9A-BF03-CCDC2504C742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385" y="1829152"/>
            <a:ext cx="780290" cy="780290"/>
          </a:xfrm>
          <a:prstGeom prst="rect">
            <a:avLst/>
          </a:prstGeom>
        </p:spPr>
      </p:pic>
      <p:pic>
        <p:nvPicPr>
          <p:cNvPr id="307" name="Picture 306">
            <a:extLst>
              <a:ext uri="{FF2B5EF4-FFF2-40B4-BE49-F238E27FC236}">
                <a16:creationId xmlns:a16="http://schemas.microsoft.com/office/drawing/2014/main" id="{E73754D8-64EA-4C66-B3DE-15917836FB9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968" y="1046716"/>
            <a:ext cx="780290" cy="780290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DC235531-2A3F-4B5E-B80B-1B56D60CFA43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703" y="4201082"/>
            <a:ext cx="780290" cy="780290"/>
          </a:xfrm>
          <a:prstGeom prst="rect">
            <a:avLst/>
          </a:prstGeom>
        </p:spPr>
      </p:pic>
      <p:pic>
        <p:nvPicPr>
          <p:cNvPr id="311" name="Picture 310">
            <a:extLst>
              <a:ext uri="{FF2B5EF4-FFF2-40B4-BE49-F238E27FC236}">
                <a16:creationId xmlns:a16="http://schemas.microsoft.com/office/drawing/2014/main" id="{6792E08F-6619-4578-BDC8-614AE1BBBA60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64" y="5807722"/>
            <a:ext cx="780290" cy="780290"/>
          </a:xfrm>
          <a:prstGeom prst="rect">
            <a:avLst/>
          </a:prstGeom>
        </p:spPr>
      </p:pic>
      <p:pic>
        <p:nvPicPr>
          <p:cNvPr id="313" name="Picture 312">
            <a:extLst>
              <a:ext uri="{FF2B5EF4-FFF2-40B4-BE49-F238E27FC236}">
                <a16:creationId xmlns:a16="http://schemas.microsoft.com/office/drawing/2014/main" id="{4509F0AE-811C-42A6-816F-E5C50F5D2503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609" y="4901323"/>
            <a:ext cx="780290" cy="780290"/>
          </a:xfrm>
          <a:prstGeom prst="rect">
            <a:avLst/>
          </a:prstGeom>
        </p:spPr>
      </p:pic>
      <p:pic>
        <p:nvPicPr>
          <p:cNvPr id="317" name="Picture 316">
            <a:extLst>
              <a:ext uri="{FF2B5EF4-FFF2-40B4-BE49-F238E27FC236}">
                <a16:creationId xmlns:a16="http://schemas.microsoft.com/office/drawing/2014/main" id="{C42A23F6-2519-4970-B4F0-1FAC75A32ED4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124" y="3878924"/>
            <a:ext cx="780290" cy="780290"/>
          </a:xfrm>
          <a:prstGeom prst="rect">
            <a:avLst/>
          </a:prstGeom>
        </p:spPr>
      </p:pic>
      <p:pic>
        <p:nvPicPr>
          <p:cNvPr id="321" name="Picture 320">
            <a:extLst>
              <a:ext uri="{FF2B5EF4-FFF2-40B4-BE49-F238E27FC236}">
                <a16:creationId xmlns:a16="http://schemas.microsoft.com/office/drawing/2014/main" id="{BF0C4028-2A34-48D3-8757-3CB4D6C05571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460" y="5642222"/>
            <a:ext cx="780290" cy="780290"/>
          </a:xfrm>
          <a:prstGeom prst="rect">
            <a:avLst/>
          </a:prstGeom>
        </p:spPr>
      </p:pic>
      <p:pic>
        <p:nvPicPr>
          <p:cNvPr id="325" name="Picture 324">
            <a:extLst>
              <a:ext uri="{FF2B5EF4-FFF2-40B4-BE49-F238E27FC236}">
                <a16:creationId xmlns:a16="http://schemas.microsoft.com/office/drawing/2014/main" id="{0A3BF113-D2DC-4F2A-A815-BAC768DD08E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96" y="2945550"/>
            <a:ext cx="780290" cy="780290"/>
          </a:xfrm>
          <a:prstGeom prst="rect">
            <a:avLst/>
          </a:prstGeom>
        </p:spPr>
      </p:pic>
      <p:pic>
        <p:nvPicPr>
          <p:cNvPr id="333" name="Picture 332">
            <a:extLst>
              <a:ext uri="{FF2B5EF4-FFF2-40B4-BE49-F238E27FC236}">
                <a16:creationId xmlns:a16="http://schemas.microsoft.com/office/drawing/2014/main" id="{E4949FBC-FB7A-4650-8D88-5E000FD8F28A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059" y="226361"/>
            <a:ext cx="780290" cy="780290"/>
          </a:xfrm>
          <a:prstGeom prst="rect">
            <a:avLst/>
          </a:prstGeom>
        </p:spPr>
      </p:pic>
      <p:pic>
        <p:nvPicPr>
          <p:cNvPr id="337" name="Picture 336">
            <a:extLst>
              <a:ext uri="{FF2B5EF4-FFF2-40B4-BE49-F238E27FC236}">
                <a16:creationId xmlns:a16="http://schemas.microsoft.com/office/drawing/2014/main" id="{4182F307-8E07-4FC3-99ED-EE5FBAAA6AE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98" y="86303"/>
            <a:ext cx="780290" cy="780290"/>
          </a:xfrm>
          <a:prstGeom prst="rect">
            <a:avLst/>
          </a:prstGeom>
        </p:spPr>
      </p:pic>
      <p:pic>
        <p:nvPicPr>
          <p:cNvPr id="343" name="Picture 342">
            <a:extLst>
              <a:ext uri="{FF2B5EF4-FFF2-40B4-BE49-F238E27FC236}">
                <a16:creationId xmlns:a16="http://schemas.microsoft.com/office/drawing/2014/main" id="{171F1967-7502-49E8-9B53-58A71B4C844D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20" y="570558"/>
            <a:ext cx="780290" cy="780290"/>
          </a:xfrm>
          <a:prstGeom prst="rect">
            <a:avLst/>
          </a:prstGeom>
        </p:spPr>
      </p:pic>
      <p:pic>
        <p:nvPicPr>
          <p:cNvPr id="345" name="Picture 344">
            <a:extLst>
              <a:ext uri="{FF2B5EF4-FFF2-40B4-BE49-F238E27FC236}">
                <a16:creationId xmlns:a16="http://schemas.microsoft.com/office/drawing/2014/main" id="{2CD43CA3-4F0F-47D5-9634-2D63B45183E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683" y="2633734"/>
            <a:ext cx="780290" cy="780290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6C18A50A-E213-4B13-8E5D-430AE8F5C99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432" y="466560"/>
            <a:ext cx="780290" cy="780290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C90E7B42-BFA7-4B40-BFCB-C32A2CE0659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168" y="4111035"/>
            <a:ext cx="780290" cy="780290"/>
          </a:xfrm>
          <a:prstGeom prst="rect">
            <a:avLst/>
          </a:prstGeom>
        </p:spPr>
      </p:pic>
      <p:pic>
        <p:nvPicPr>
          <p:cNvPr id="357" name="Picture 356">
            <a:extLst>
              <a:ext uri="{FF2B5EF4-FFF2-40B4-BE49-F238E27FC236}">
                <a16:creationId xmlns:a16="http://schemas.microsoft.com/office/drawing/2014/main" id="{379C54DF-569D-4A42-9AFA-51127C046E69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8" y="2845236"/>
            <a:ext cx="780290" cy="780290"/>
          </a:xfrm>
          <a:prstGeom prst="rect">
            <a:avLst/>
          </a:prstGeom>
        </p:spPr>
      </p:pic>
      <p:pic>
        <p:nvPicPr>
          <p:cNvPr id="359" name="Picture 358">
            <a:extLst>
              <a:ext uri="{FF2B5EF4-FFF2-40B4-BE49-F238E27FC236}">
                <a16:creationId xmlns:a16="http://schemas.microsoft.com/office/drawing/2014/main" id="{7CEACE69-D8A0-49ED-B8FE-C75A73C67388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17" y="1887746"/>
            <a:ext cx="780290" cy="780290"/>
          </a:xfrm>
          <a:prstGeom prst="rect">
            <a:avLst/>
          </a:prstGeom>
        </p:spPr>
      </p:pic>
      <p:pic>
        <p:nvPicPr>
          <p:cNvPr id="361" name="Picture 360">
            <a:extLst>
              <a:ext uri="{FF2B5EF4-FFF2-40B4-BE49-F238E27FC236}">
                <a16:creationId xmlns:a16="http://schemas.microsoft.com/office/drawing/2014/main" id="{CE2B7D17-5C83-4A30-BD68-166E0FECCECD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125" y="2845236"/>
            <a:ext cx="780290" cy="780290"/>
          </a:xfrm>
          <a:prstGeom prst="rect">
            <a:avLst/>
          </a:prstGeom>
        </p:spPr>
      </p:pic>
      <p:pic>
        <p:nvPicPr>
          <p:cNvPr id="363" name="Picture 362">
            <a:extLst>
              <a:ext uri="{FF2B5EF4-FFF2-40B4-BE49-F238E27FC236}">
                <a16:creationId xmlns:a16="http://schemas.microsoft.com/office/drawing/2014/main" id="{5DDD5D44-60AE-4530-98B2-BE2CE7CEABD2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879" y="112934"/>
            <a:ext cx="780290" cy="780290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33BAB935-8D31-45A8-AD65-62254886AE6B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0" y="4875241"/>
            <a:ext cx="780290" cy="780290"/>
          </a:xfrm>
          <a:prstGeom prst="rect">
            <a:avLst/>
          </a:prstGeom>
        </p:spPr>
      </p:pic>
      <p:pic>
        <p:nvPicPr>
          <p:cNvPr id="369" name="Picture 368">
            <a:extLst>
              <a:ext uri="{FF2B5EF4-FFF2-40B4-BE49-F238E27FC236}">
                <a16:creationId xmlns:a16="http://schemas.microsoft.com/office/drawing/2014/main" id="{3F93046F-F4C7-4D1B-AF8D-FD7A103FAF3B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268" y="1824721"/>
            <a:ext cx="780290" cy="780290"/>
          </a:xfrm>
          <a:prstGeom prst="rect">
            <a:avLst/>
          </a:prstGeom>
        </p:spPr>
      </p:pic>
      <p:pic>
        <p:nvPicPr>
          <p:cNvPr id="373" name="Picture 372">
            <a:extLst>
              <a:ext uri="{FF2B5EF4-FFF2-40B4-BE49-F238E27FC236}">
                <a16:creationId xmlns:a16="http://schemas.microsoft.com/office/drawing/2014/main" id="{130A1C53-8CAC-4270-86BE-51A524FFEEF4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178" y="18340"/>
            <a:ext cx="780290" cy="780290"/>
          </a:xfrm>
          <a:prstGeom prst="rect">
            <a:avLst/>
          </a:prstGeom>
        </p:spPr>
      </p:pic>
      <p:pic>
        <p:nvPicPr>
          <p:cNvPr id="377" name="Picture 376">
            <a:extLst>
              <a:ext uri="{FF2B5EF4-FFF2-40B4-BE49-F238E27FC236}">
                <a16:creationId xmlns:a16="http://schemas.microsoft.com/office/drawing/2014/main" id="{4F767694-2553-442F-B95D-6B86BEAD4FBA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546" y="656571"/>
            <a:ext cx="780290" cy="780290"/>
          </a:xfrm>
          <a:prstGeom prst="rect">
            <a:avLst/>
          </a:prstGeom>
        </p:spPr>
      </p:pic>
      <p:pic>
        <p:nvPicPr>
          <p:cNvPr id="379" name="Picture 378">
            <a:extLst>
              <a:ext uri="{FF2B5EF4-FFF2-40B4-BE49-F238E27FC236}">
                <a16:creationId xmlns:a16="http://schemas.microsoft.com/office/drawing/2014/main" id="{D6CE4DE2-A3C1-4338-80B2-EE9AC141DE2D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48" y="6010847"/>
            <a:ext cx="780290" cy="780290"/>
          </a:xfrm>
          <a:prstGeom prst="rect">
            <a:avLst/>
          </a:prstGeom>
        </p:spPr>
      </p:pic>
      <p:pic>
        <p:nvPicPr>
          <p:cNvPr id="381" name="Picture 380">
            <a:extLst>
              <a:ext uri="{FF2B5EF4-FFF2-40B4-BE49-F238E27FC236}">
                <a16:creationId xmlns:a16="http://schemas.microsoft.com/office/drawing/2014/main" id="{631EAF7E-1567-4ECE-8599-2C84679D7A9F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914" y="5039797"/>
            <a:ext cx="780290" cy="780290"/>
          </a:xfrm>
          <a:prstGeom prst="rect">
            <a:avLst/>
          </a:prstGeom>
        </p:spPr>
      </p:pic>
      <p:pic>
        <p:nvPicPr>
          <p:cNvPr id="383" name="Picture 382">
            <a:extLst>
              <a:ext uri="{FF2B5EF4-FFF2-40B4-BE49-F238E27FC236}">
                <a16:creationId xmlns:a16="http://schemas.microsoft.com/office/drawing/2014/main" id="{7950B734-9B29-4120-8631-D5F6C6FA4AE4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423" y="5163451"/>
            <a:ext cx="780290" cy="780290"/>
          </a:xfrm>
          <a:prstGeom prst="rect">
            <a:avLst/>
          </a:prstGeom>
        </p:spPr>
      </p:pic>
      <p:pic>
        <p:nvPicPr>
          <p:cNvPr id="391" name="Picture 390">
            <a:extLst>
              <a:ext uri="{FF2B5EF4-FFF2-40B4-BE49-F238E27FC236}">
                <a16:creationId xmlns:a16="http://schemas.microsoft.com/office/drawing/2014/main" id="{76A7A513-989F-4848-A472-7500BD201F4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879" y="3515105"/>
            <a:ext cx="780290" cy="780290"/>
          </a:xfrm>
          <a:prstGeom prst="rect">
            <a:avLst/>
          </a:prstGeom>
        </p:spPr>
      </p:pic>
      <p:pic>
        <p:nvPicPr>
          <p:cNvPr id="395" name="Picture 394">
            <a:extLst>
              <a:ext uri="{FF2B5EF4-FFF2-40B4-BE49-F238E27FC236}">
                <a16:creationId xmlns:a16="http://schemas.microsoft.com/office/drawing/2014/main" id="{AF86F84C-DA28-4460-9FE3-E6864D1B798F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375" y="4485096"/>
            <a:ext cx="780290" cy="780290"/>
          </a:xfrm>
          <a:prstGeom prst="rect">
            <a:avLst/>
          </a:prstGeom>
        </p:spPr>
      </p:pic>
      <p:pic>
        <p:nvPicPr>
          <p:cNvPr id="399" name="Picture 398">
            <a:extLst>
              <a:ext uri="{FF2B5EF4-FFF2-40B4-BE49-F238E27FC236}">
                <a16:creationId xmlns:a16="http://schemas.microsoft.com/office/drawing/2014/main" id="{1F15CE9E-08A3-4011-AF33-87FF21DF9D7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04" y="2180321"/>
            <a:ext cx="780290" cy="780290"/>
          </a:xfrm>
          <a:prstGeom prst="rect">
            <a:avLst/>
          </a:prstGeom>
        </p:spPr>
      </p:pic>
      <p:pic>
        <p:nvPicPr>
          <p:cNvPr id="401" name="Picture 400">
            <a:extLst>
              <a:ext uri="{FF2B5EF4-FFF2-40B4-BE49-F238E27FC236}">
                <a16:creationId xmlns:a16="http://schemas.microsoft.com/office/drawing/2014/main" id="{04182B79-324A-40E3-B5E4-A07BC701F759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522" y="1193328"/>
            <a:ext cx="780290" cy="780290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45001E95-D83D-486C-AB4F-B65E0ABF4C4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56" y="3360690"/>
            <a:ext cx="780290" cy="780290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252B2711-3ACD-48F0-9EB3-A6BA8496A567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56" y="1331168"/>
            <a:ext cx="780290" cy="780290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13E65824-387D-431E-A830-5258793376BB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059" y="4140980"/>
            <a:ext cx="780290" cy="780290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7FFE8057-3189-4518-A2CD-48DEC413DA27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309" y="186973"/>
            <a:ext cx="780290" cy="780290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8D9044B1-6319-48DA-8A40-9150DC524987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93" y="752095"/>
            <a:ext cx="780290" cy="780290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C752B494-8159-4D4E-B012-25146687C945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57" y="5069178"/>
            <a:ext cx="780290" cy="780290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415089EB-CA55-45D9-916F-F73B985CC57D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11" y="3261590"/>
            <a:ext cx="780290" cy="780290"/>
          </a:xfrm>
          <a:prstGeom prst="rect">
            <a:avLst/>
          </a:prstGeom>
        </p:spPr>
      </p:pic>
      <p:pic>
        <p:nvPicPr>
          <p:cNvPr id="421" name="Picture 420">
            <a:extLst>
              <a:ext uri="{FF2B5EF4-FFF2-40B4-BE49-F238E27FC236}">
                <a16:creationId xmlns:a16="http://schemas.microsoft.com/office/drawing/2014/main" id="{84FDECF1-00D7-4DE0-BC5D-E15FBBFC5C58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03" y="1911388"/>
            <a:ext cx="780290" cy="780290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50C87D93-0888-440D-A0EF-9E1CE95C4C52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775" y="2003375"/>
            <a:ext cx="780290" cy="780290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F01713C5-7417-42F5-AAE0-371E90700F15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268" y="886604"/>
            <a:ext cx="780290" cy="780290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CA458449-7F97-499C-8E1D-EF900EA287B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278" y="4271085"/>
            <a:ext cx="780290" cy="780290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CAA11D2C-BD94-49F5-9974-174134CBAE05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1" y="1044431"/>
            <a:ext cx="780290" cy="780290"/>
          </a:xfrm>
          <a:prstGeom prst="rect">
            <a:avLst/>
          </a:prstGeom>
        </p:spPr>
      </p:pic>
      <p:pic>
        <p:nvPicPr>
          <p:cNvPr id="445" name="Picture 444">
            <a:extLst>
              <a:ext uri="{FF2B5EF4-FFF2-40B4-BE49-F238E27FC236}">
                <a16:creationId xmlns:a16="http://schemas.microsoft.com/office/drawing/2014/main" id="{5DE40AFC-2A4B-4484-B35F-9561332D2F6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203" y="1939550"/>
            <a:ext cx="780290" cy="780290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C187F6E3-7012-4533-AEBD-976E9BD0B103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66" y="1830111"/>
            <a:ext cx="780290" cy="780290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8D2A19FA-811B-4489-8001-3F4406DFD61D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957" y="2302862"/>
            <a:ext cx="780290" cy="780290"/>
          </a:xfrm>
          <a:prstGeom prst="rect">
            <a:avLst/>
          </a:prstGeom>
        </p:spPr>
      </p:pic>
      <p:grpSp>
        <p:nvGrpSpPr>
          <p:cNvPr id="460" name="Group 459">
            <a:extLst>
              <a:ext uri="{FF2B5EF4-FFF2-40B4-BE49-F238E27FC236}">
                <a16:creationId xmlns:a16="http://schemas.microsoft.com/office/drawing/2014/main" id="{000C1199-B645-4843-B801-81CB5D54A5E3}"/>
              </a:ext>
            </a:extLst>
          </p:cNvPr>
          <p:cNvGrpSpPr/>
          <p:nvPr/>
        </p:nvGrpSpPr>
        <p:grpSpPr>
          <a:xfrm>
            <a:off x="4248905" y="2392001"/>
            <a:ext cx="3111729" cy="2368139"/>
            <a:chOff x="4248905" y="2392001"/>
            <a:chExt cx="3111729" cy="2368139"/>
          </a:xfrm>
        </p:grpSpPr>
        <p:pic>
          <p:nvPicPr>
            <p:cNvPr id="461" name="Picture 460">
              <a:extLst>
                <a:ext uri="{FF2B5EF4-FFF2-40B4-BE49-F238E27FC236}">
                  <a16:creationId xmlns:a16="http://schemas.microsoft.com/office/drawing/2014/main" id="{88519C09-BB0D-4D42-BA54-128C72D9A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0711" y="2392001"/>
              <a:ext cx="780290" cy="780290"/>
            </a:xfrm>
            <a:prstGeom prst="rect">
              <a:avLst/>
            </a:prstGeom>
          </p:spPr>
        </p:pic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B4F00A40-9BB4-40B0-8019-6D844361C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9690" y="3229315"/>
              <a:ext cx="780290" cy="780290"/>
            </a:xfrm>
            <a:prstGeom prst="rect">
              <a:avLst/>
            </a:prstGeom>
          </p:spPr>
        </p:pic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25D44E51-8D08-47CD-BE64-0F524CE3A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48" y="3858421"/>
              <a:ext cx="780290" cy="780290"/>
            </a:xfrm>
            <a:prstGeom prst="rect">
              <a:avLst/>
            </a:prstGeom>
          </p:spPr>
        </p:pic>
        <p:pic>
          <p:nvPicPr>
            <p:cNvPr id="464" name="Picture 463">
              <a:extLst>
                <a:ext uri="{FF2B5EF4-FFF2-40B4-BE49-F238E27FC236}">
                  <a16:creationId xmlns:a16="http://schemas.microsoft.com/office/drawing/2014/main" id="{3701D7D7-9153-40EA-9F9C-99F0EFA27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768" y="3603719"/>
              <a:ext cx="780290" cy="780290"/>
            </a:xfrm>
            <a:prstGeom prst="rect">
              <a:avLst/>
            </a:prstGeom>
          </p:spPr>
        </p:pic>
        <p:pic>
          <p:nvPicPr>
            <p:cNvPr id="465" name="Picture 8" descr="Image result for .net core logo transparent">
              <a:extLst>
                <a:ext uri="{FF2B5EF4-FFF2-40B4-BE49-F238E27FC236}">
                  <a16:creationId xmlns:a16="http://schemas.microsoft.com/office/drawing/2014/main" id="{9F1FB706-6D58-4979-9BF0-E6245E523A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905" y="2492414"/>
              <a:ext cx="3111729" cy="2267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26960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749DF6-E3C6-4542-83ED-A4CB5A6C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/>
              <a:t>Which languages do employers look for worldwide?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DE72D90-1B66-477F-8379-7FA6D395E3D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737757" y="1690688"/>
          <a:ext cx="6716486" cy="4180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B019115-79AC-48A5-89EA-58E2D8D6B51C}"/>
              </a:ext>
            </a:extLst>
          </p:cNvPr>
          <p:cNvSpPr txBox="1"/>
          <p:nvPr/>
        </p:nvSpPr>
        <p:spPr>
          <a:xfrm>
            <a:off x="3888253" y="5856787"/>
            <a:ext cx="441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HackerRank</a:t>
            </a:r>
            <a:r>
              <a:rPr lang="en-US" dirty="0"/>
              <a:t> 2018 Developer Skills Report</a:t>
            </a:r>
          </a:p>
        </p:txBody>
      </p:sp>
    </p:spTree>
    <p:extLst>
      <p:ext uri="{BB962C8B-B14F-4D97-AF65-F5344CB8AC3E}">
        <p14:creationId xmlns:p14="http://schemas.microsoft.com/office/powerpoint/2010/main" val="393705320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9F5B3-1309-4254-BDB1-315757DC7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Pull Requests.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F209B83-63E3-494A-A69D-CE3BE5B85D3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499360" y="1509395"/>
          <a:ext cx="7193280" cy="4983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C8A207-0B2E-4D98-87EA-7D0FC7E53005}"/>
              </a:ext>
            </a:extLst>
          </p:cNvPr>
          <p:cNvSpPr txBox="1"/>
          <p:nvPr/>
        </p:nvSpPr>
        <p:spPr>
          <a:xfrm>
            <a:off x="2927531" y="582033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Octoverse</a:t>
            </a:r>
            <a:r>
              <a:rPr lang="en-US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4340356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51353-1F06-45D4-A9DD-8207548A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Cloud Adoption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94B97D9-92BD-4934-948E-8FFD109A8F3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185160" y="1690688"/>
          <a:ext cx="5821680" cy="3729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612E565-433C-4C64-A722-A931E5B1CCF2}"/>
              </a:ext>
            </a:extLst>
          </p:cNvPr>
          <p:cNvSpPr txBox="1"/>
          <p:nvPr/>
        </p:nvSpPr>
        <p:spPr>
          <a:xfrm>
            <a:off x="3670661" y="5552314"/>
            <a:ext cx="469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ym typeface="Wingdings" panose="05000000000000000000" pitchFamily="2" charset="2"/>
              </a:rPr>
              <a:t>RightScale</a:t>
            </a:r>
            <a:r>
              <a:rPr lang="en-US" dirty="0">
                <a:sym typeface="Wingdings" panose="05000000000000000000" pitchFamily="2" charset="2"/>
              </a:rPr>
              <a:t> 2018 Scale of the Cloud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58043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2BE3F2-2381-417B-80FB-5831667B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my network have to say?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01EF7-5027-42C1-B277-B2276C1AA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52" y="1170179"/>
            <a:ext cx="4181495" cy="25573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4A6218-72C0-4996-83AA-6C708F3D5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722" y="2488171"/>
            <a:ext cx="4585894" cy="26529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86878A-935E-484D-97E5-4EF6A56A2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010" y="3512663"/>
            <a:ext cx="4416387" cy="259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89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0901A-F3D4-41B7-96CC-0291189249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F26F9E-8722-4603-9E67-DC80950A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www.stackoverdrive.net/wp-content/uploads/2017/01/CloudNativeLandscape_latest.png">
            <a:extLst>
              <a:ext uri="{FF2B5EF4-FFF2-40B4-BE49-F238E27FC236}">
                <a16:creationId xmlns:a16="http://schemas.microsoft.com/office/drawing/2014/main" id="{D66FCC21-833F-42AA-80B9-DC916F41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66710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03ef1904-2e58-4d27-b793-1564682c6113" Revision="1" Stencil="System.MyShapes" StencilVersion="1.0"/>
</Control>
</file>

<file path=customXml/item10.xml><?xml version="1.0" encoding="utf-8"?>
<Control xmlns="http://schemas.microsoft.com/VisualStudio/2011/storyboarding/control">
  <Id Name="03ef1904-2e58-4d27-b793-1564682c6113" Revision="2" Stencil="System.MyShapes" StencilVersion="1.0"/>
</Control>
</file>

<file path=customXml/item1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13.xml><?xml version="1.0" encoding="utf-8"?>
<Control xmlns="http://schemas.microsoft.com/VisualStudio/2011/storyboarding/control">
  <Id Name="03ef1904-2e58-4d27-b793-1564682c6113" Revision="1" Stencil="System.MyShapes" StencilVersion="1.0"/>
</Control>
</file>

<file path=customXml/item14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1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6.xml><?xml version="1.0" encoding="utf-8"?>
<Control xmlns="http://schemas.microsoft.com/VisualStudio/2011/storyboarding/control">
  <Id Name="03ef1904-2e58-4d27-b793-1564682c6113" Revision="2" Stencil="System.MyShapes" StencilVersion="1.0"/>
</Control>
</file>

<file path=customXml/item17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18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2.xml><?xml version="1.0" encoding="utf-8"?>
<Control xmlns="http://schemas.microsoft.com/VisualStudio/2011/storyboarding/control">
  <Id Name="03ef1904-2e58-4d27-b793-1564682c6113" Revision="2" Stencil="System.MyShapes" StencilVersion="1.0"/>
</Control>
</file>

<file path=customXml/item3.xml><?xml version="1.0" encoding="utf-8"?>
<Control xmlns="http://schemas.microsoft.com/VisualStudio/2011/storyboarding/control">
  <Id Name="03ef1904-2e58-4d27-b793-1564682c6113" Revision="2" Stencil="System.MyShapes" StencilVersion="1.0"/>
</Control>
</file>

<file path=customXml/item4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5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6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7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8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9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Props1.xml><?xml version="1.0" encoding="utf-8"?>
<ds:datastoreItem xmlns:ds="http://schemas.openxmlformats.org/officeDocument/2006/customXml" ds:itemID="{1A849CBE-3233-4AE5-AC55-8CA78C33F305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81D7228F-1DEC-4368-B6E6-77832F1275B2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2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customXml/itemProps13.xml><?xml version="1.0" encoding="utf-8"?>
<ds:datastoreItem xmlns:ds="http://schemas.openxmlformats.org/officeDocument/2006/customXml" ds:itemID="{A756C659-7363-4D15-B2F0-8894A58D50B9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EBB6FB79-9A03-46DF-B313-07A54B28630E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16.xml><?xml version="1.0" encoding="utf-8"?>
<ds:datastoreItem xmlns:ds="http://schemas.openxmlformats.org/officeDocument/2006/customXml" ds:itemID="{A305663F-30D3-4828-B22A-85B5FAB59D08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F2663C4B-7C2D-420B-9806-BFFFF6A20CED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A4B6496A-049E-4D71-B4B5-89BE344BFD17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56508760-7474-42AE-B869-87285B276F7C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84BD43D2-A94B-4B91-952F-04CEE3DA781C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9BED46BD-7519-41CD-A499-E08FD3237324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C905A421-0B8F-4446-992A-F6877A3FAEFE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48E85C2C-6D1B-4E4C-947F-6D68F89ED034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E11191C6-7528-49FE-BD24-D20C38809A88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12464EA5-3182-44AF-BA4D-9A77160AB2A4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4DA06A32-CA40-46F9-9141-BB1C75485419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2999</TotalTime>
  <Words>647</Words>
  <Application>Microsoft Office PowerPoint</Application>
  <PresentationFormat>Widescreen</PresentationFormat>
  <Paragraphs>159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Segoe UI</vt:lpstr>
      <vt:lpstr>Segoe UI Light</vt:lpstr>
      <vt:lpstr>Wingdings</vt:lpstr>
      <vt:lpstr>Dotnet_Template</vt:lpstr>
      <vt:lpstr>Diseño personalizado</vt:lpstr>
      <vt:lpstr>PowerPoint Presentation</vt:lpstr>
      <vt:lpstr>PowerPoint Presentation</vt:lpstr>
      <vt:lpstr>THE STATE OF THE DEVELOPER ECOSYSTEM</vt:lpstr>
      <vt:lpstr>PowerPoint Presentation</vt:lpstr>
      <vt:lpstr>Which languages do employers look for worldwide?</vt:lpstr>
      <vt:lpstr>Number of Pull Requests.</vt:lpstr>
      <vt:lpstr>Public Cloud Adoption</vt:lpstr>
      <vt:lpstr>What does my network have to say?</vt:lpstr>
      <vt:lpstr>PowerPoint Presentation</vt:lpstr>
      <vt:lpstr>PowerPoint Presentation</vt:lpstr>
      <vt:lpstr>Cloud: The evolution of roles</vt:lpstr>
      <vt:lpstr>Our “new” role as Developers</vt:lpstr>
      <vt:lpstr>Let’s see what’s all this about</vt:lpstr>
      <vt:lpstr>We Code</vt:lpstr>
      <vt:lpstr>We Test… Right?</vt:lpstr>
      <vt:lpstr>We even Build and Test!</vt:lpstr>
      <vt:lpstr>Some of us build Containers</vt:lpstr>
      <vt:lpstr>Some of us include Containers in CI/CD</vt:lpstr>
      <vt:lpstr>Who does Infrastructure as code?</vt:lpstr>
      <vt:lpstr>And after all what is monitoring?</vt:lpstr>
      <vt:lpstr>PowerPoint Presentation</vt:lpstr>
      <vt:lpstr>Thank you!!! @cmendibl3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Carlos Mendible</cp:lastModifiedBy>
  <cp:revision>10</cp:revision>
  <dcterms:created xsi:type="dcterms:W3CDTF">2018-01-09T22:22:16Z</dcterms:created>
  <dcterms:modified xsi:type="dcterms:W3CDTF">2018-10-18T15:32:33Z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  <property fmtid="{D5CDD505-2E9C-101B-9397-08002B2CF9AE}" pid="11" name="Tfs.IsStoryboard">
    <vt:bool>true</vt:bool>
  </property>
  <property fmtid="{D5CDD505-2E9C-101B-9397-08002B2CF9AE}" pid="12" name="Tfs.LastKnownPath">
    <vt:lpwstr>https://d.docs.live.net/ad8fb56159698224/DotnetConf/DotnetConf2018_PresentationTemplate.pptx</vt:lpwstr>
  </property>
</Properties>
</file>